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86" r:id="rId2"/>
    <p:sldId id="487" r:id="rId3"/>
    <p:sldId id="489" r:id="rId4"/>
    <p:sldId id="490" r:id="rId5"/>
    <p:sldId id="491" r:id="rId6"/>
    <p:sldId id="492" r:id="rId7"/>
    <p:sldId id="493" r:id="rId8"/>
    <p:sldId id="494" r:id="rId9"/>
    <p:sldId id="495" r:id="rId10"/>
  </p:sldIdLst>
  <p:sldSz cx="12192000" cy="6858000"/>
  <p:notesSz cx="6858000" cy="9144000"/>
  <p:embeddedFontLst>
    <p:embeddedFont>
      <p:font typeface="微软雅黑" panose="020B0503020204020204" pitchFamily="34" charset="-122"/>
      <p:regular r:id="rId13"/>
      <p:bold r:id="rId14"/>
    </p:embeddedFont>
    <p:embeddedFont>
      <p:font typeface="Source Han Sans CN Regular" panose="020B0604020202020204" charset="-128"/>
      <p:regular r:id="rId15"/>
    </p:embeddedFont>
    <p:embeddedFont>
      <p:font typeface="思源黑体 CN Bold" panose="020B0604020202020204" charset="-128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1">
          <p15:clr>
            <a:srgbClr val="A4A3A4"/>
          </p15:clr>
        </p15:guide>
        <p15:guide id="2" pos="4430">
          <p15:clr>
            <a:srgbClr val="A4A3A4"/>
          </p15:clr>
        </p15:guide>
        <p15:guide id="3" orient="horz" pos="3543">
          <p15:clr>
            <a:srgbClr val="A4A3A4"/>
          </p15:clr>
        </p15:guide>
        <p15:guide id="4" orient="horz" pos="1139">
          <p15:clr>
            <a:srgbClr val="A4A3A4"/>
          </p15:clr>
        </p15:guide>
        <p15:guide id="5" orient="horz" pos="1434">
          <p15:clr>
            <a:srgbClr val="A4A3A4"/>
          </p15:clr>
        </p15:guide>
        <p15:guide id="6" pos="325">
          <p15:clr>
            <a:srgbClr val="A4A3A4"/>
          </p15:clr>
        </p15:guide>
        <p15:guide id="7" pos="2683">
          <p15:clr>
            <a:srgbClr val="A4A3A4"/>
          </p15:clr>
        </p15:guide>
        <p15:guide id="8" pos="2843">
          <p15:clr>
            <a:srgbClr val="A4A3A4"/>
          </p15:clr>
        </p15:guide>
        <p15:guide id="9" pos="3228">
          <p15:clr>
            <a:srgbClr val="A4A3A4"/>
          </p15:clr>
        </p15:guide>
        <p15:guide id="10" pos="4415">
          <p15:clr>
            <a:srgbClr val="A4A3A4"/>
          </p15:clr>
        </p15:guide>
        <p15:guide id="11" pos="4747">
          <p15:clr>
            <a:srgbClr val="A4A3A4"/>
          </p15:clr>
        </p15:guide>
        <p15:guide id="12" pos="4324">
          <p15:clr>
            <a:srgbClr val="A4A3A4"/>
          </p15:clr>
        </p15:guide>
        <p15:guide id="13" pos="6108">
          <p15:clr>
            <a:srgbClr val="A4A3A4"/>
          </p15:clr>
        </p15:guide>
        <p15:guide id="14" orient="horz" pos="1593">
          <p15:clr>
            <a:srgbClr val="A4A3A4"/>
          </p15:clr>
        </p15:guide>
        <p15:guide id="15" orient="horz" pos="4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5D6B"/>
    <a:srgbClr val="E1F4FF"/>
    <a:srgbClr val="F2F2F2"/>
    <a:srgbClr val="FFC000"/>
    <a:srgbClr val="E7E9EF"/>
    <a:srgbClr val="E6E4E4"/>
    <a:srgbClr val="D5F0FF"/>
    <a:srgbClr val="C3EAFF"/>
    <a:srgbClr val="A4B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0152" autoAdjust="0"/>
  </p:normalViewPr>
  <p:slideViewPr>
    <p:cSldViewPr snapToGrid="0" showGuides="1">
      <p:cViewPr varScale="1">
        <p:scale>
          <a:sx n="110" d="100"/>
          <a:sy n="110" d="100"/>
        </p:scale>
        <p:origin x="76" y="72"/>
      </p:cViewPr>
      <p:guideLst>
        <p:guide pos="211"/>
        <p:guide pos="4430"/>
        <p:guide orient="horz" pos="3543"/>
        <p:guide orient="horz" pos="1139"/>
        <p:guide orient="horz" pos="1434"/>
        <p:guide pos="325"/>
        <p:guide pos="2683"/>
        <p:guide pos="2843"/>
        <p:guide pos="3228"/>
        <p:guide pos="4415"/>
        <p:guide pos="4747"/>
        <p:guide pos="4324"/>
        <p:guide pos="6108"/>
        <p:guide orient="horz" pos="1593"/>
        <p:guide orient="horz" pos="42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786"/>
    </p:cViewPr>
  </p:sorterViewPr>
  <p:notesViewPr>
    <p:cSldViewPr snapToGrid="0">
      <p:cViewPr varScale="1">
        <p:scale>
          <a:sx n="87" d="100"/>
          <a:sy n="87" d="100"/>
        </p:scale>
        <p:origin x="20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6028-98A8-418C-9A2B-BDD6A9E97F1B}" type="datetimeFigureOut">
              <a:rPr lang="zh-CN" altLang="en-US" smtClean="0">
                <a:latin typeface="Source Han Sans CN Regular" panose="020B0500000000000000" charset="-122"/>
                <a:ea typeface="Source Han Sans CN Regular" panose="020B0500000000000000" charset="-122"/>
              </a:rPr>
              <a:t>2022/10/18</a:t>
            </a:fld>
            <a:endParaRPr lang="zh-CN" altLang="en-US">
              <a:latin typeface="Source Han Sans CN Regular" panose="020B0500000000000000" charset="-122"/>
              <a:ea typeface="Source Han Sans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778AD-231B-4F13-81D5-31CB9E9362D9}" type="slidenum">
              <a:rPr lang="zh-CN" altLang="en-US" smtClean="0">
                <a:latin typeface="Source Han Sans CN Regular" panose="020B0500000000000000" charset="-122"/>
                <a:ea typeface="Source Han Sans CN Regular" panose="020B0500000000000000" charset="-122"/>
              </a:rPr>
              <a:t>‹#›</a:t>
            </a:fld>
            <a:endParaRPr lang="zh-CN" altLang="en-US">
              <a:latin typeface="Source Han Sans CN Regular" panose="020B0500000000000000" charset="-122"/>
              <a:ea typeface="Source Han Sans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F3A759E4-452B-44C0-BB88-1C4E11690BFF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A3B3FEAC-CE30-4CD0-92F9-3E0CB0949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模板-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6884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3图-3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830658" y="4018198"/>
            <a:ext cx="299264" cy="257040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6091360" y="1502659"/>
            <a:ext cx="4700671" cy="1439875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4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496177" y="1494922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487585" y="3122172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1487588" y="4723638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6070810" y="3103014"/>
            <a:ext cx="4700671" cy="1439874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6070812" y="4711330"/>
            <a:ext cx="4700671" cy="148158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463553" y="1551398"/>
            <a:ext cx="11264899" cy="485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500"/>
              </a:spcBef>
              <a:defRPr/>
            </a:lvl1pPr>
            <a:lvl3pPr indent="-245110">
              <a:lnSpc>
                <a:spcPct val="120000"/>
              </a:lnSpc>
              <a:defRPr/>
            </a:lvl3pPr>
            <a:lvl4pPr indent="-245110">
              <a:lnSpc>
                <a:spcPct val="120000"/>
              </a:lnSpc>
              <a:spcBef>
                <a:spcPts val="500"/>
              </a:spcBef>
              <a:defRPr/>
            </a:lvl4pPr>
            <a:lvl5pPr indent="-245110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3图3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1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824754" y="1792942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2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4482356" y="1801905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3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8163857" y="1783976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836707" y="3406588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5" name="内容占位符 10"/>
          <p:cNvSpPr>
            <a:spLocks noGrp="1"/>
          </p:cNvSpPr>
          <p:nvPr>
            <p:ph sz="quarter" idx="27" hasCustomPrompt="1"/>
          </p:nvPr>
        </p:nvSpPr>
        <p:spPr>
          <a:xfrm>
            <a:off x="4506261" y="3406588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8151904" y="3406589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-3图一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>
            <a:noAutofit/>
          </a:bodyPr>
          <a:lstStyle>
            <a:lvl1pPr>
              <a:defRPr sz="20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2"/>
            <a:ext cx="12192000" cy="288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kumimoji="1" lang="zh-CN" altLang="en-US" sz="1800">
              <a:latin typeface="HelveticaNeueLT Pro 55 Roman" panose="020B0604020202020204" pitchFamily="34" charset="0"/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6" name="标题 1"/>
          <p:cNvSpPr txBox="1"/>
          <p:nvPr userDrawn="1"/>
        </p:nvSpPr>
        <p:spPr>
          <a:xfrm>
            <a:off x="3165286" y="481951"/>
            <a:ext cx="5087765" cy="3432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1" kern="1200" spc="0" baseline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bg1"/>
                </a:solidFill>
                <a:cs typeface="HelveticaNeueLT Pro 55 Roman" panose="020B0604020202020204" pitchFamily="34" charset="0"/>
              </a:rPr>
              <a:t>单击此处编辑母版标题样式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483381" y="3419856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4295413" y="3425952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8070869" y="3432048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10"/>
          <p:cNvSpPr>
            <a:spLocks noGrp="1"/>
          </p:cNvSpPr>
          <p:nvPr>
            <p:ph sz="quarter" idx="32" hasCustomPrompt="1"/>
          </p:nvPr>
        </p:nvSpPr>
        <p:spPr>
          <a:xfrm>
            <a:off x="503701" y="993648"/>
            <a:ext cx="11197233" cy="190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ïŝḻiďé"/>
          <p:cNvSpPr/>
          <p:nvPr userDrawn="1"/>
        </p:nvSpPr>
        <p:spPr>
          <a:xfrm flipH="1">
            <a:off x="5755423" y="1388711"/>
            <a:ext cx="587737" cy="578108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800" b="1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5" name="îšḻîḋé"/>
          <p:cNvSpPr/>
          <p:nvPr userDrawn="1"/>
        </p:nvSpPr>
        <p:spPr>
          <a:xfrm flipH="1">
            <a:off x="5755423" y="3019136"/>
            <a:ext cx="587737" cy="57810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6" name="ïsľïḍé"/>
          <p:cNvSpPr/>
          <p:nvPr userDrawn="1"/>
        </p:nvSpPr>
        <p:spPr>
          <a:xfrm flipH="1">
            <a:off x="5755423" y="4643751"/>
            <a:ext cx="587737" cy="578108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800" b="1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7" name="ïśḻiḓè"/>
          <p:cNvSpPr/>
          <p:nvPr userDrawn="1"/>
        </p:nvSpPr>
        <p:spPr>
          <a:xfrm>
            <a:off x="5999209" y="4149179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8" name="îşḷïḓe"/>
          <p:cNvSpPr/>
          <p:nvPr userDrawn="1"/>
        </p:nvSpPr>
        <p:spPr>
          <a:xfrm>
            <a:off x="5999209" y="5813071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9" name="iṧ1ïḍê"/>
          <p:cNvSpPr/>
          <p:nvPr userDrawn="1"/>
        </p:nvSpPr>
        <p:spPr>
          <a:xfrm>
            <a:off x="5999209" y="2485286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3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829300" y="1509992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829300" y="3157817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5842000" y="4777067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6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621929" y="1380565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1016001" y="3021108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621930" y="4652685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ïṣḷiďé"/>
          <p:cNvSpPr/>
          <p:nvPr userDrawn="1"/>
        </p:nvSpPr>
        <p:spPr>
          <a:xfrm>
            <a:off x="506620" y="2077916"/>
            <a:ext cx="2631979" cy="34577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4" name="iṥ1iḋê"/>
          <p:cNvSpPr/>
          <p:nvPr userDrawn="1"/>
        </p:nvSpPr>
        <p:spPr>
          <a:xfrm>
            <a:off x="3368661" y="2077916"/>
            <a:ext cx="2631979" cy="34577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1" name="ïṣḷiďé"/>
          <p:cNvSpPr/>
          <p:nvPr userDrawn="1"/>
        </p:nvSpPr>
        <p:spPr>
          <a:xfrm>
            <a:off x="6221272" y="2080004"/>
            <a:ext cx="2631979" cy="345567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2" name="iṥ1iḋê"/>
          <p:cNvSpPr/>
          <p:nvPr userDrawn="1"/>
        </p:nvSpPr>
        <p:spPr>
          <a:xfrm>
            <a:off x="9066612" y="2080004"/>
            <a:ext cx="2631979" cy="34577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sz="quarter" idx="20" hasCustomPrompt="1"/>
          </p:nvPr>
        </p:nvSpPr>
        <p:spPr>
          <a:xfrm>
            <a:off x="520059" y="2136618"/>
            <a:ext cx="2582263" cy="3409734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sz="quarter" idx="21" hasCustomPrompt="1"/>
          </p:nvPr>
        </p:nvSpPr>
        <p:spPr>
          <a:xfrm>
            <a:off x="3366875" y="2144166"/>
            <a:ext cx="2582263" cy="339302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sz="quarter" idx="22" hasCustomPrompt="1"/>
          </p:nvPr>
        </p:nvSpPr>
        <p:spPr>
          <a:xfrm>
            <a:off x="6251918" y="2135111"/>
            <a:ext cx="2582263" cy="354649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sz="quarter" idx="23" hasCustomPrompt="1"/>
          </p:nvPr>
        </p:nvSpPr>
        <p:spPr>
          <a:xfrm>
            <a:off x="9098734" y="2142659"/>
            <a:ext cx="2582263" cy="339302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6512312" y="-802888"/>
            <a:ext cx="12192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20000"/>
              </a:lnSpc>
              <a:spcBef>
                <a:spcPts val="500"/>
              </a:spcBef>
            </a:pPr>
            <a:endParaRPr lang="zh-CN" altLang="en-US" sz="1100">
              <a:latin typeface="+mn-ea"/>
              <a:cs typeface="HelveticaNeueLT Pro 55 Roman" panose="020B0604020202020204" pitchFamily="34" charset="0"/>
            </a:endParaRPr>
          </a:p>
        </p:txBody>
      </p:sp>
      <p:sp>
        <p:nvSpPr>
          <p:cNvPr id="1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5114664" y="1735416"/>
            <a:ext cx="1978286" cy="3891661"/>
            <a:chOff x="4884630" y="1535136"/>
            <a:chExt cx="2194530" cy="4459619"/>
          </a:xfrm>
        </p:grpSpPr>
        <p:grpSp>
          <p:nvGrpSpPr>
            <p:cNvPr id="5" name="组合 4"/>
            <p:cNvGrpSpPr/>
            <p:nvPr/>
          </p:nvGrpSpPr>
          <p:grpSpPr>
            <a:xfrm>
              <a:off x="5616140" y="4531743"/>
              <a:ext cx="1463020" cy="1463012"/>
              <a:chOff x="6210321" y="3708796"/>
              <a:chExt cx="1463020" cy="146301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6210321" y="3708796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03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587163" y="4152302"/>
                <a:ext cx="576005" cy="576000"/>
              </a:xfrm>
              <a:prstGeom prst="ellipse">
                <a:avLst/>
              </a:prstGeom>
              <a:solidFill>
                <a:schemeClr val="accent4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4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884630" y="3530780"/>
              <a:ext cx="1463020" cy="1463012"/>
              <a:chOff x="6210321" y="3708796"/>
              <a:chExt cx="1463020" cy="146301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6210321" y="3708796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03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587163" y="4152302"/>
                <a:ext cx="576005" cy="576000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3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5616140" y="2488396"/>
              <a:ext cx="1463020" cy="1463012"/>
              <a:chOff x="2687342" y="2369995"/>
              <a:chExt cx="1463020" cy="1463012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687342" y="2369995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02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130850" y="2813501"/>
                <a:ext cx="576005" cy="576000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2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884630" y="1535136"/>
              <a:ext cx="1463020" cy="1463012"/>
              <a:chOff x="5994420" y="1421349"/>
              <a:chExt cx="1463020" cy="1463012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994420" y="1421349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01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37928" y="1864855"/>
                <a:ext cx="576005" cy="576000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1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</p:grpSp>
      <p:sp>
        <p:nvSpPr>
          <p:cNvPr id="20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2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490070" y="1532965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7590113" y="2465296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490070" y="3541060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7602074" y="4509249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4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0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1506072" y="1546367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143814" y="1546367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1518021" y="3910295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6155764" y="3910295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474662" y="747581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版式-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 userDrawn="1"/>
        </p:nvSpPr>
        <p:spPr>
          <a:xfrm>
            <a:off x="12131043" y="336478"/>
            <a:ext cx="6095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590551" y="6193938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20837" y="2131814"/>
            <a:ext cx="4680096" cy="26835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 sz="1800"/>
            </a:lvl2pPr>
            <a:lvl3pPr>
              <a:defRPr sz="1800"/>
            </a:lvl3pPr>
            <a:lvl5pPr>
              <a:lnSpc>
                <a:spcPct val="120000"/>
              </a:lnSpc>
              <a:buNone/>
              <a:defRPr sz="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7009126" y="2451814"/>
            <a:ext cx="4691809" cy="39798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0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820764" y="1503164"/>
            <a:ext cx="5741401" cy="32584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7012383" y="2915296"/>
            <a:ext cx="4688551" cy="2949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5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808820" y="4767622"/>
            <a:ext cx="5753345" cy="1096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474662" y="747581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723432" y="3978829"/>
            <a:ext cx="299264" cy="299264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928343" y="1326590"/>
            <a:ext cx="5250133" cy="34964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418733" y="1326777"/>
            <a:ext cx="4793127" cy="184673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6430685" y="3325907"/>
            <a:ext cx="4793127" cy="194534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892485" y="4813862"/>
            <a:ext cx="5299140" cy="4663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9"/>
          <a:stretch>
            <a:fillRect/>
          </a:stretch>
        </p:blipFill>
        <p:spPr>
          <a:xfrm>
            <a:off x="-1" y="0"/>
            <a:ext cx="12275888" cy="6893959"/>
          </a:xfrm>
          <a:prstGeom prst="rect">
            <a:avLst/>
          </a:prstGeom>
        </p:spPr>
      </p:pic>
      <p:sp>
        <p:nvSpPr>
          <p:cNvPr id="33" name="直角三角形 32"/>
          <p:cNvSpPr/>
          <p:nvPr userDrawn="1"/>
        </p:nvSpPr>
        <p:spPr>
          <a:xfrm flipV="1">
            <a:off x="0" y="0"/>
            <a:ext cx="5029200" cy="50292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elveticaNeueLT Pro 55 Roman" panose="020B0604020202020204" pitchFamily="34" charset="0"/>
            </a:endParaRPr>
          </a:p>
        </p:txBody>
      </p:sp>
      <p:sp>
        <p:nvSpPr>
          <p:cNvPr id="7" name="任意多边形 6"/>
          <p:cNvSpPr/>
          <p:nvPr userDrawn="1"/>
        </p:nvSpPr>
        <p:spPr>
          <a:xfrm>
            <a:off x="-2" y="0"/>
            <a:ext cx="8722759" cy="6893959"/>
          </a:xfrm>
          <a:custGeom>
            <a:avLst/>
            <a:gdLst>
              <a:gd name="connsiteX0" fmla="*/ 0 w 8722759"/>
              <a:gd name="connsiteY0" fmla="*/ 3174714 h 6893959"/>
              <a:gd name="connsiteX1" fmla="*/ 3462391 w 8722759"/>
              <a:gd name="connsiteY1" fmla="*/ 6883685 h 6893959"/>
              <a:gd name="connsiteX2" fmla="*/ 8722759 w 8722759"/>
              <a:gd name="connsiteY2" fmla="*/ 6893959 h 6893959"/>
              <a:gd name="connsiteX3" fmla="*/ 2085654 w 8722759"/>
              <a:gd name="connsiteY3" fmla="*/ 20548 h 6893959"/>
              <a:gd name="connsiteX4" fmla="*/ 10274 w 8722759"/>
              <a:gd name="connsiteY4" fmla="*/ 0 h 6893959"/>
              <a:gd name="connsiteX5" fmla="*/ 0 w 8722759"/>
              <a:gd name="connsiteY5" fmla="*/ 3174714 h 68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2759" h="6893959">
                <a:moveTo>
                  <a:pt x="0" y="3174714"/>
                </a:moveTo>
                <a:lnTo>
                  <a:pt x="3462391" y="6883685"/>
                </a:lnTo>
                <a:lnTo>
                  <a:pt x="8722759" y="6893959"/>
                </a:lnTo>
                <a:lnTo>
                  <a:pt x="2085654" y="20548"/>
                </a:lnTo>
                <a:lnTo>
                  <a:pt x="10274" y="0"/>
                </a:lnTo>
                <a:cubicBezTo>
                  <a:pt x="13699" y="1065088"/>
                  <a:pt x="17123" y="2130175"/>
                  <a:pt x="0" y="3174714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511136" y="2312255"/>
            <a:ext cx="4904629" cy="126020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10513" y="3605478"/>
            <a:ext cx="4847080" cy="677182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3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245764" y="4605130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Source Han Sans CN Regular" panose="020B0500000000000000" charset="-122"/>
                <a:ea typeface="Source Han Sans CN Regular" panose="020B0500000000000000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3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245764" y="4853501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Source Han Sans CN Regular" panose="020B0500000000000000" charset="-122"/>
                <a:ea typeface="Source Han Sans CN Regular" panose="020B0500000000000000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11137" y="2415419"/>
            <a:ext cx="17716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卡通画&#10;&#10;描述已自动生成">
            <a:extLst>
              <a:ext uri="{FF2B5EF4-FFF2-40B4-BE49-F238E27FC236}">
                <a16:creationId xmlns:a16="http://schemas.microsoft.com/office/drawing/2014/main" id="{AFB90F7E-251E-4C1F-990C-8E908AE8E3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7" y="798826"/>
            <a:ext cx="1581829" cy="390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905744" y="5183787"/>
            <a:ext cx="299264" cy="299264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6584153" y="1473023"/>
            <a:ext cx="5116780" cy="3758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buNone/>
              <a:defRPr sz="16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9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13189" y="1470025"/>
            <a:ext cx="5562105" cy="362192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699202" y="5154707"/>
            <a:ext cx="5588044" cy="340659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/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574118" y="1954308"/>
            <a:ext cx="5115855" cy="160468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6574118" y="3621744"/>
            <a:ext cx="5115855" cy="189155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心-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4902045" y="2524265"/>
            <a:ext cx="2485074" cy="2422792"/>
            <a:chOff x="4601134" y="2137333"/>
            <a:chExt cx="2989733" cy="2989731"/>
          </a:xfrm>
        </p:grpSpPr>
        <p:sp>
          <p:nvSpPr>
            <p:cNvPr id="6" name="弧形 5"/>
            <p:cNvSpPr/>
            <p:nvPr/>
          </p:nvSpPr>
          <p:spPr>
            <a:xfrm rot="16200000" flipH="1">
              <a:off x="4601135" y="2137332"/>
              <a:ext cx="2989731" cy="2989733"/>
            </a:xfrm>
            <a:prstGeom prst="arc">
              <a:avLst>
                <a:gd name="adj1" fmla="val 16214602"/>
                <a:gd name="adj2" fmla="val 2190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7" name="任意多边形 17"/>
            <p:cNvSpPr/>
            <p:nvPr/>
          </p:nvSpPr>
          <p:spPr>
            <a:xfrm>
              <a:off x="6096001" y="3632199"/>
              <a:ext cx="1408581" cy="1408582"/>
            </a:xfrm>
            <a:custGeom>
              <a:avLst/>
              <a:gdLst>
                <a:gd name="connsiteX0" fmla="*/ 0 w 1683657"/>
                <a:gd name="connsiteY0" fmla="*/ 0 h 1683658"/>
                <a:gd name="connsiteX1" fmla="*/ 1683657 w 1683657"/>
                <a:gd name="connsiteY1" fmla="*/ 0 h 1683658"/>
                <a:gd name="connsiteX2" fmla="*/ 1683657 w 1683657"/>
                <a:gd name="connsiteY2" fmla="*/ 1 h 1683658"/>
                <a:gd name="connsiteX3" fmla="*/ 0 w 1683657"/>
                <a:gd name="connsiteY3" fmla="*/ 1683658 h 1683658"/>
                <a:gd name="connsiteX4" fmla="*/ 0 w 1683657"/>
                <a:gd name="connsiteY4" fmla="*/ 0 h 168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8">
                  <a:moveTo>
                    <a:pt x="0" y="0"/>
                  </a:moveTo>
                  <a:lnTo>
                    <a:pt x="1683657" y="0"/>
                  </a:lnTo>
                  <a:lnTo>
                    <a:pt x="1683657" y="1"/>
                  </a:lnTo>
                  <a:cubicBezTo>
                    <a:pt x="1683657" y="929859"/>
                    <a:pt x="929858" y="1683658"/>
                    <a:pt x="0" y="168365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8" name="任意多边形 16"/>
            <p:cNvSpPr/>
            <p:nvPr/>
          </p:nvSpPr>
          <p:spPr>
            <a:xfrm>
              <a:off x="6096001" y="2223619"/>
              <a:ext cx="1408581" cy="1408580"/>
            </a:xfrm>
            <a:custGeom>
              <a:avLst/>
              <a:gdLst>
                <a:gd name="connsiteX0" fmla="*/ 0 w 1683657"/>
                <a:gd name="connsiteY0" fmla="*/ 0 h 1683656"/>
                <a:gd name="connsiteX1" fmla="*/ 1674964 w 1683657"/>
                <a:gd name="connsiteY1" fmla="*/ 1511513 h 1683656"/>
                <a:gd name="connsiteX2" fmla="*/ 1683657 w 1683657"/>
                <a:gd name="connsiteY2" fmla="*/ 1683656 h 1683656"/>
                <a:gd name="connsiteX3" fmla="*/ 0 w 1683657"/>
                <a:gd name="connsiteY3" fmla="*/ 1683656 h 1683656"/>
                <a:gd name="connsiteX4" fmla="*/ 0 w 1683657"/>
                <a:gd name="connsiteY4" fmla="*/ 0 h 16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6">
                  <a:moveTo>
                    <a:pt x="0" y="0"/>
                  </a:moveTo>
                  <a:cubicBezTo>
                    <a:pt x="871742" y="0"/>
                    <a:pt x="1588745" y="662519"/>
                    <a:pt x="1674964" y="1511513"/>
                  </a:cubicBezTo>
                  <a:lnTo>
                    <a:pt x="1683657" y="1683656"/>
                  </a:lnTo>
                  <a:lnTo>
                    <a:pt x="0" y="16836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9" name="任意多边形 21"/>
            <p:cNvSpPr/>
            <p:nvPr/>
          </p:nvSpPr>
          <p:spPr>
            <a:xfrm flipH="1">
              <a:off x="4637373" y="3632199"/>
              <a:ext cx="1458624" cy="1458626"/>
            </a:xfrm>
            <a:custGeom>
              <a:avLst/>
              <a:gdLst>
                <a:gd name="connsiteX0" fmla="*/ 0 w 1683657"/>
                <a:gd name="connsiteY0" fmla="*/ 0 h 1683658"/>
                <a:gd name="connsiteX1" fmla="*/ 1683657 w 1683657"/>
                <a:gd name="connsiteY1" fmla="*/ 0 h 1683658"/>
                <a:gd name="connsiteX2" fmla="*/ 1683657 w 1683657"/>
                <a:gd name="connsiteY2" fmla="*/ 1 h 1683658"/>
                <a:gd name="connsiteX3" fmla="*/ 0 w 1683657"/>
                <a:gd name="connsiteY3" fmla="*/ 1683658 h 1683658"/>
                <a:gd name="connsiteX4" fmla="*/ 0 w 1683657"/>
                <a:gd name="connsiteY4" fmla="*/ 0 h 168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8">
                  <a:moveTo>
                    <a:pt x="0" y="0"/>
                  </a:moveTo>
                  <a:lnTo>
                    <a:pt x="1683657" y="0"/>
                  </a:lnTo>
                  <a:lnTo>
                    <a:pt x="1683657" y="1"/>
                  </a:lnTo>
                  <a:cubicBezTo>
                    <a:pt x="1683657" y="929859"/>
                    <a:pt x="929858" y="1683658"/>
                    <a:pt x="0" y="16836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0" name="任意多边形 22"/>
            <p:cNvSpPr/>
            <p:nvPr/>
          </p:nvSpPr>
          <p:spPr>
            <a:xfrm flipH="1">
              <a:off x="4687418" y="2223619"/>
              <a:ext cx="1408581" cy="1408580"/>
            </a:xfrm>
            <a:custGeom>
              <a:avLst/>
              <a:gdLst>
                <a:gd name="connsiteX0" fmla="*/ 0 w 1683657"/>
                <a:gd name="connsiteY0" fmla="*/ 0 h 1683656"/>
                <a:gd name="connsiteX1" fmla="*/ 1674964 w 1683657"/>
                <a:gd name="connsiteY1" fmla="*/ 1511513 h 1683656"/>
                <a:gd name="connsiteX2" fmla="*/ 1683657 w 1683657"/>
                <a:gd name="connsiteY2" fmla="*/ 1683656 h 1683656"/>
                <a:gd name="connsiteX3" fmla="*/ 0 w 1683657"/>
                <a:gd name="connsiteY3" fmla="*/ 1683656 h 1683656"/>
                <a:gd name="connsiteX4" fmla="*/ 0 w 1683657"/>
                <a:gd name="connsiteY4" fmla="*/ 0 h 16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6">
                  <a:moveTo>
                    <a:pt x="0" y="0"/>
                  </a:moveTo>
                  <a:cubicBezTo>
                    <a:pt x="871742" y="0"/>
                    <a:pt x="1588745" y="662519"/>
                    <a:pt x="1674964" y="1511513"/>
                  </a:cubicBezTo>
                  <a:lnTo>
                    <a:pt x="1683657" y="1683656"/>
                  </a:lnTo>
                  <a:lnTo>
                    <a:pt x="0" y="16836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98502" y="2612657"/>
              <a:ext cx="637348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S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65760" y="2661115"/>
              <a:ext cx="813400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W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74969" y="3753204"/>
              <a:ext cx="708559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O</a:t>
              </a:r>
              <a:endParaRPr lang="zh-CN" altLang="en-US" sz="4000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76538" y="3753204"/>
              <a:ext cx="591850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T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1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09601" y="2220915"/>
            <a:ext cx="3789083" cy="150009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621556" y="3897310"/>
            <a:ext cx="3789083" cy="150009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7757456" y="2220913"/>
            <a:ext cx="3789083" cy="150009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7769411" y="3897308"/>
            <a:ext cx="3789083" cy="150009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心-对比1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ṩḻíḓè"/>
          <p:cNvSpPr txBox="1"/>
          <p:nvPr/>
        </p:nvSpPr>
        <p:spPr>
          <a:xfrm>
            <a:off x="6014507" y="3272184"/>
            <a:ext cx="860856" cy="1166055"/>
          </a:xfrm>
          <a:custGeom>
            <a:avLst/>
            <a:gdLst/>
            <a:ahLst/>
            <a:cxnLst/>
            <a:rect l="l" t="t" r="r" b="b"/>
            <a:pathLst>
              <a:path w="547962" h="780860">
                <a:moveTo>
                  <a:pt x="282415" y="0"/>
                </a:moveTo>
                <a:cubicBezTo>
                  <a:pt x="362587" y="0"/>
                  <a:pt x="441126" y="20134"/>
                  <a:pt x="518033" y="60401"/>
                </a:cubicBezTo>
                <a:lnTo>
                  <a:pt x="440764" y="210588"/>
                </a:lnTo>
                <a:cubicBezTo>
                  <a:pt x="398575" y="177576"/>
                  <a:pt x="356020" y="161070"/>
                  <a:pt x="313100" y="161070"/>
                </a:cubicBezTo>
                <a:cubicBezTo>
                  <a:pt x="292371" y="161070"/>
                  <a:pt x="273822" y="166350"/>
                  <a:pt x="257452" y="176910"/>
                </a:cubicBezTo>
                <a:cubicBezTo>
                  <a:pt x="238906" y="188926"/>
                  <a:pt x="229632" y="204948"/>
                  <a:pt x="229632" y="224974"/>
                </a:cubicBezTo>
                <a:cubicBezTo>
                  <a:pt x="229632" y="244631"/>
                  <a:pt x="241805" y="261559"/>
                  <a:pt x="266150" y="275758"/>
                </a:cubicBezTo>
                <a:cubicBezTo>
                  <a:pt x="277056" y="282317"/>
                  <a:pt x="309762" y="293605"/>
                  <a:pt x="364268" y="309623"/>
                </a:cubicBezTo>
                <a:cubicBezTo>
                  <a:pt x="432587" y="329598"/>
                  <a:pt x="481280" y="357928"/>
                  <a:pt x="510347" y="394613"/>
                </a:cubicBezTo>
                <a:cubicBezTo>
                  <a:pt x="535424" y="425845"/>
                  <a:pt x="547962" y="465977"/>
                  <a:pt x="547962" y="515007"/>
                </a:cubicBezTo>
                <a:cubicBezTo>
                  <a:pt x="547962" y="640667"/>
                  <a:pt x="492821" y="722565"/>
                  <a:pt x="382539" y="760701"/>
                </a:cubicBezTo>
                <a:cubicBezTo>
                  <a:pt x="344086" y="774140"/>
                  <a:pt x="302730" y="780860"/>
                  <a:pt x="258472" y="780860"/>
                </a:cubicBezTo>
                <a:cubicBezTo>
                  <a:pt x="165604" y="780860"/>
                  <a:pt x="79446" y="752745"/>
                  <a:pt x="0" y="696516"/>
                </a:cubicBezTo>
                <a:lnTo>
                  <a:pt x="82711" y="540888"/>
                </a:lnTo>
                <a:cubicBezTo>
                  <a:pt x="140873" y="593490"/>
                  <a:pt x="197762" y="619791"/>
                  <a:pt x="253379" y="619791"/>
                </a:cubicBezTo>
                <a:cubicBezTo>
                  <a:pt x="278461" y="619791"/>
                  <a:pt x="299729" y="613927"/>
                  <a:pt x="317181" y="602199"/>
                </a:cubicBezTo>
                <a:cubicBezTo>
                  <a:pt x="337536" y="589009"/>
                  <a:pt x="347713" y="570321"/>
                  <a:pt x="347713" y="546134"/>
                </a:cubicBezTo>
                <a:cubicBezTo>
                  <a:pt x="347713" y="524147"/>
                  <a:pt x="336448" y="505825"/>
                  <a:pt x="313916" y="491166"/>
                </a:cubicBezTo>
                <a:cubicBezTo>
                  <a:pt x="297201" y="480170"/>
                  <a:pt x="269038" y="468992"/>
                  <a:pt x="229428" y="457633"/>
                </a:cubicBezTo>
                <a:cubicBezTo>
                  <a:pt x="181463" y="443502"/>
                  <a:pt x="151303" y="433719"/>
                  <a:pt x="138946" y="428283"/>
                </a:cubicBezTo>
                <a:cubicBezTo>
                  <a:pt x="119322" y="419950"/>
                  <a:pt x="102607" y="410167"/>
                  <a:pt x="88799" y="398933"/>
                </a:cubicBezTo>
                <a:cubicBezTo>
                  <a:pt x="49189" y="366323"/>
                  <a:pt x="29384" y="317046"/>
                  <a:pt x="29384" y="251102"/>
                </a:cubicBezTo>
                <a:cubicBezTo>
                  <a:pt x="29384" y="182255"/>
                  <a:pt x="49880" y="125187"/>
                  <a:pt x="90873" y="79897"/>
                </a:cubicBezTo>
                <a:cubicBezTo>
                  <a:pt x="138759" y="26633"/>
                  <a:pt x="202606" y="0"/>
                  <a:pt x="28241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1500" spc="-300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" name="ïş1iḋe"/>
          <p:cNvSpPr txBox="1"/>
          <p:nvPr/>
        </p:nvSpPr>
        <p:spPr>
          <a:xfrm>
            <a:off x="5175536" y="3272185"/>
            <a:ext cx="1286960" cy="1166056"/>
          </a:xfrm>
          <a:custGeom>
            <a:avLst/>
            <a:gdLst/>
            <a:ahLst/>
            <a:cxnLst/>
            <a:rect l="l" t="t" r="r" b="b"/>
            <a:pathLst>
              <a:path w="779227" h="742768">
                <a:moveTo>
                  <a:pt x="0" y="0"/>
                </a:moveTo>
                <a:lnTo>
                  <a:pt x="210043" y="0"/>
                </a:lnTo>
                <a:lnTo>
                  <a:pt x="389069" y="451646"/>
                </a:lnTo>
                <a:lnTo>
                  <a:pt x="569728" y="0"/>
                </a:lnTo>
                <a:lnTo>
                  <a:pt x="779227" y="0"/>
                </a:lnTo>
                <a:lnTo>
                  <a:pt x="462530" y="742768"/>
                </a:lnTo>
                <a:lnTo>
                  <a:pt x="312344" y="742768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defTabSz="914400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1800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6" name="îśḻidê"/>
          <p:cNvSpPr/>
          <p:nvPr/>
        </p:nvSpPr>
        <p:spPr>
          <a:xfrm>
            <a:off x="615317" y="2462357"/>
            <a:ext cx="3824970" cy="9460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4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7" name="îşļiḋè"/>
          <p:cNvSpPr/>
          <p:nvPr/>
        </p:nvSpPr>
        <p:spPr>
          <a:xfrm>
            <a:off x="7255524" y="2462357"/>
            <a:ext cx="3824970" cy="9460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4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595120" y="2650556"/>
            <a:ext cx="4319380" cy="222809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4" hasCustomPrompt="1"/>
          </p:nvPr>
        </p:nvSpPr>
        <p:spPr>
          <a:xfrm>
            <a:off x="7227850" y="2650558"/>
            <a:ext cx="4319380" cy="222809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"/>
          <p:cNvSpPr/>
          <p:nvPr/>
        </p:nvSpPr>
        <p:spPr>
          <a:xfrm>
            <a:off x="682544" y="3628029"/>
            <a:ext cx="582711" cy="576640"/>
          </a:xfrm>
          <a:prstGeom prst="roundRect">
            <a:avLst>
              <a:gd name="adj" fmla="val 13503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" name="任意多边形 2"/>
          <p:cNvSpPr/>
          <p:nvPr/>
        </p:nvSpPr>
        <p:spPr bwMode="auto">
          <a:xfrm>
            <a:off x="829406" y="3759022"/>
            <a:ext cx="288923" cy="291207"/>
          </a:xfrm>
          <a:custGeom>
            <a:avLst/>
            <a:gdLst>
              <a:gd name="connsiteX0" fmla="*/ 257175 w 514350"/>
              <a:gd name="connsiteY0" fmla="*/ 266700 h 523875"/>
              <a:gd name="connsiteX1" fmla="*/ 390525 w 514350"/>
              <a:gd name="connsiteY1" fmla="*/ 133350 h 523875"/>
              <a:gd name="connsiteX2" fmla="*/ 257175 w 514350"/>
              <a:gd name="connsiteY2" fmla="*/ 0 h 523875"/>
              <a:gd name="connsiteX3" fmla="*/ 123825 w 514350"/>
              <a:gd name="connsiteY3" fmla="*/ 133350 h 523875"/>
              <a:gd name="connsiteX4" fmla="*/ 257175 w 514350"/>
              <a:gd name="connsiteY4" fmla="*/ 266700 h 523875"/>
              <a:gd name="connsiteX5" fmla="*/ 438150 w 514350"/>
              <a:gd name="connsiteY5" fmla="*/ 333375 h 523875"/>
              <a:gd name="connsiteX6" fmla="*/ 76200 w 514350"/>
              <a:gd name="connsiteY6" fmla="*/ 333375 h 523875"/>
              <a:gd name="connsiteX7" fmla="*/ 0 w 514350"/>
              <a:gd name="connsiteY7" fmla="*/ 409575 h 523875"/>
              <a:gd name="connsiteX8" fmla="*/ 0 w 514350"/>
              <a:gd name="connsiteY8" fmla="*/ 523875 h 523875"/>
              <a:gd name="connsiteX9" fmla="*/ 514350 w 514350"/>
              <a:gd name="connsiteY9" fmla="*/ 523875 h 523875"/>
              <a:gd name="connsiteX10" fmla="*/ 514350 w 514350"/>
              <a:gd name="connsiteY10" fmla="*/ 409575 h 523875"/>
              <a:gd name="connsiteX11" fmla="*/ 438150 w 514350"/>
              <a:gd name="connsiteY11" fmla="*/ 333375 h 523875"/>
              <a:gd name="connsiteX12" fmla="*/ 447675 w 514350"/>
              <a:gd name="connsiteY12" fmla="*/ 457200 h 523875"/>
              <a:gd name="connsiteX13" fmla="*/ 333375 w 514350"/>
              <a:gd name="connsiteY13" fmla="*/ 457200 h 523875"/>
              <a:gd name="connsiteX14" fmla="*/ 333375 w 514350"/>
              <a:gd name="connsiteY14" fmla="*/ 438150 h 523875"/>
              <a:gd name="connsiteX15" fmla="*/ 447675 w 514350"/>
              <a:gd name="connsiteY15" fmla="*/ 438150 h 523875"/>
              <a:gd name="connsiteX16" fmla="*/ 447675 w 514350"/>
              <a:gd name="connsiteY16" fmla="*/ 45720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4350" h="523875">
                <a:moveTo>
                  <a:pt x="257175" y="266700"/>
                </a:moveTo>
                <a:cubicBezTo>
                  <a:pt x="330518" y="266700"/>
                  <a:pt x="390525" y="206693"/>
                  <a:pt x="390525" y="133350"/>
                </a:cubicBezTo>
                <a:cubicBezTo>
                  <a:pt x="390525" y="60008"/>
                  <a:pt x="330518" y="0"/>
                  <a:pt x="257175" y="0"/>
                </a:cubicBezTo>
                <a:cubicBezTo>
                  <a:pt x="183833" y="0"/>
                  <a:pt x="123825" y="60008"/>
                  <a:pt x="123825" y="133350"/>
                </a:cubicBezTo>
                <a:cubicBezTo>
                  <a:pt x="123825" y="206693"/>
                  <a:pt x="183833" y="266700"/>
                  <a:pt x="257175" y="266700"/>
                </a:cubicBezTo>
                <a:close/>
                <a:moveTo>
                  <a:pt x="438150" y="333375"/>
                </a:moveTo>
                <a:lnTo>
                  <a:pt x="76200" y="333375"/>
                </a:lnTo>
                <a:cubicBezTo>
                  <a:pt x="34290" y="333375"/>
                  <a:pt x="0" y="367665"/>
                  <a:pt x="0" y="409575"/>
                </a:cubicBezTo>
                <a:lnTo>
                  <a:pt x="0" y="523875"/>
                </a:lnTo>
                <a:lnTo>
                  <a:pt x="514350" y="523875"/>
                </a:lnTo>
                <a:lnTo>
                  <a:pt x="514350" y="409575"/>
                </a:lnTo>
                <a:cubicBezTo>
                  <a:pt x="514350" y="367665"/>
                  <a:pt x="480060" y="333375"/>
                  <a:pt x="438150" y="333375"/>
                </a:cubicBezTo>
                <a:close/>
                <a:moveTo>
                  <a:pt x="447675" y="457200"/>
                </a:moveTo>
                <a:lnTo>
                  <a:pt x="333375" y="457200"/>
                </a:lnTo>
                <a:lnTo>
                  <a:pt x="333375" y="438150"/>
                </a:lnTo>
                <a:lnTo>
                  <a:pt x="447675" y="438150"/>
                </a:lnTo>
                <a:lnTo>
                  <a:pt x="447675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圆角矩形 3"/>
          <p:cNvSpPr/>
          <p:nvPr/>
        </p:nvSpPr>
        <p:spPr>
          <a:xfrm>
            <a:off x="2580123" y="1731324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9" name="曲线连接符 33"/>
          <p:cNvCxnSpPr>
            <a:stCxn id="13" idx="1"/>
            <a:endCxn id="11" idx="3"/>
          </p:cNvCxnSpPr>
          <p:nvPr/>
        </p:nvCxnSpPr>
        <p:spPr>
          <a:xfrm rot="10800000" flipV="1">
            <a:off x="1265255" y="2397725"/>
            <a:ext cx="1314868" cy="1518623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35"/>
          <p:cNvCxnSpPr>
            <a:endCxn id="11" idx="3"/>
          </p:cNvCxnSpPr>
          <p:nvPr/>
        </p:nvCxnSpPr>
        <p:spPr>
          <a:xfrm rot="10800000">
            <a:off x="1265255" y="3916349"/>
            <a:ext cx="1546148" cy="1298482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37"/>
          <p:cNvCxnSpPr>
            <a:endCxn id="11" idx="3"/>
          </p:cNvCxnSpPr>
          <p:nvPr/>
        </p:nvCxnSpPr>
        <p:spPr>
          <a:xfrm rot="10800000">
            <a:off x="1265256" y="3916349"/>
            <a:ext cx="1542597" cy="4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05899" y="2418689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005899" y="3717172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005899" y="5084234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580122" y="2240865"/>
            <a:ext cx="0" cy="218491"/>
          </a:xfrm>
          <a:prstGeom prst="line">
            <a:avLst/>
          </a:prstGeom>
          <a:ln w="50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3"/>
          <p:cNvSpPr/>
          <p:nvPr userDrawn="1"/>
        </p:nvSpPr>
        <p:spPr>
          <a:xfrm>
            <a:off x="2568168" y="3184050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51" name="直接连接符 50"/>
          <p:cNvCxnSpPr/>
          <p:nvPr userDrawn="1"/>
        </p:nvCxnSpPr>
        <p:spPr>
          <a:xfrm>
            <a:off x="2568167" y="3793174"/>
            <a:ext cx="0" cy="218491"/>
          </a:xfrm>
          <a:prstGeom prst="line">
            <a:avLst/>
          </a:prstGeom>
          <a:ln w="50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3"/>
          <p:cNvSpPr/>
          <p:nvPr userDrawn="1"/>
        </p:nvSpPr>
        <p:spPr>
          <a:xfrm>
            <a:off x="2563385" y="4636785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55" name="直接连接符 54"/>
          <p:cNvCxnSpPr/>
          <p:nvPr userDrawn="1"/>
        </p:nvCxnSpPr>
        <p:spPr>
          <a:xfrm>
            <a:off x="2563385" y="5146326"/>
            <a:ext cx="0" cy="218491"/>
          </a:xfrm>
          <a:prstGeom prst="line">
            <a:avLst/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2612035" y="1771280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3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2610028" y="3227371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4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2608016" y="4683459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5" name="圆角矩形 3"/>
          <p:cNvSpPr/>
          <p:nvPr userDrawn="1"/>
        </p:nvSpPr>
        <p:spPr>
          <a:xfrm>
            <a:off x="7292643" y="1738874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16" name="直接箭头连接符 115"/>
          <p:cNvCxnSpPr/>
          <p:nvPr userDrawn="1"/>
        </p:nvCxnSpPr>
        <p:spPr>
          <a:xfrm>
            <a:off x="10718420" y="2426239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 userDrawn="1"/>
        </p:nvCxnSpPr>
        <p:spPr>
          <a:xfrm>
            <a:off x="10718420" y="3724722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 userDrawn="1"/>
        </p:nvCxnSpPr>
        <p:spPr>
          <a:xfrm>
            <a:off x="10718420" y="5091784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>
            <a:off x="7292643" y="2248415"/>
            <a:ext cx="0" cy="218491"/>
          </a:xfrm>
          <a:prstGeom prst="line">
            <a:avLst/>
          </a:prstGeom>
          <a:ln w="50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圆角矩形 3"/>
          <p:cNvSpPr/>
          <p:nvPr userDrawn="1"/>
        </p:nvSpPr>
        <p:spPr>
          <a:xfrm>
            <a:off x="7280689" y="3191600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21" name="直接连接符 120"/>
          <p:cNvCxnSpPr/>
          <p:nvPr userDrawn="1"/>
        </p:nvCxnSpPr>
        <p:spPr>
          <a:xfrm>
            <a:off x="7280688" y="3800724"/>
            <a:ext cx="0" cy="218491"/>
          </a:xfrm>
          <a:prstGeom prst="line">
            <a:avLst/>
          </a:prstGeom>
          <a:ln w="508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圆角矩形 3"/>
          <p:cNvSpPr/>
          <p:nvPr userDrawn="1"/>
        </p:nvSpPr>
        <p:spPr>
          <a:xfrm>
            <a:off x="7275906" y="4644335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23" name="直接连接符 122"/>
          <p:cNvCxnSpPr/>
          <p:nvPr userDrawn="1"/>
        </p:nvCxnSpPr>
        <p:spPr>
          <a:xfrm>
            <a:off x="7275905" y="5153876"/>
            <a:ext cx="0" cy="218491"/>
          </a:xfrm>
          <a:prstGeom prst="line">
            <a:avLst/>
          </a:prstGeom>
          <a:ln w="50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7324556" y="1778830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5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322549" y="3234921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6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7320537" y="4691009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4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5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02867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37900" y="1393688"/>
            <a:ext cx="368539" cy="346247"/>
            <a:chOff x="3866383" y="1968240"/>
            <a:chExt cx="444222" cy="444220"/>
          </a:xfrm>
        </p:grpSpPr>
        <p:sp>
          <p:nvSpPr>
            <p:cNvPr id="23" name="椭圆 22"/>
            <p:cNvSpPr/>
            <p:nvPr/>
          </p:nvSpPr>
          <p:spPr>
            <a:xfrm>
              <a:off x="3866383" y="1968240"/>
              <a:ext cx="444222" cy="44422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4" name="任意多边形 13"/>
            <p:cNvSpPr/>
            <p:nvPr/>
          </p:nvSpPr>
          <p:spPr bwMode="auto">
            <a:xfrm>
              <a:off x="3985714" y="2101045"/>
              <a:ext cx="205561" cy="15417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/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7" name="圆角矩形 55"/>
          <p:cNvSpPr/>
          <p:nvPr/>
        </p:nvSpPr>
        <p:spPr>
          <a:xfrm>
            <a:off x="2694451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8" name="圆角矩形 62"/>
          <p:cNvSpPr/>
          <p:nvPr/>
        </p:nvSpPr>
        <p:spPr>
          <a:xfrm>
            <a:off x="4986035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圆角矩形 69"/>
          <p:cNvSpPr/>
          <p:nvPr/>
        </p:nvSpPr>
        <p:spPr>
          <a:xfrm>
            <a:off x="7277620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" name="圆角矩形 76"/>
          <p:cNvSpPr/>
          <p:nvPr/>
        </p:nvSpPr>
        <p:spPr>
          <a:xfrm>
            <a:off x="9569203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21069" y="1393688"/>
            <a:ext cx="368539" cy="346247"/>
            <a:chOff x="7881396" y="1968240"/>
            <a:chExt cx="444222" cy="444220"/>
          </a:xfrm>
        </p:grpSpPr>
        <p:sp>
          <p:nvSpPr>
            <p:cNvPr id="21" name="椭圆 20"/>
            <p:cNvSpPr/>
            <p:nvPr/>
          </p:nvSpPr>
          <p:spPr>
            <a:xfrm>
              <a:off x="7881396" y="1968240"/>
              <a:ext cx="444222" cy="44422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2" name="任意多边形 102"/>
            <p:cNvSpPr/>
            <p:nvPr/>
          </p:nvSpPr>
          <p:spPr bwMode="auto">
            <a:xfrm>
              <a:off x="8030560" y="2075350"/>
              <a:ext cx="168853" cy="205560"/>
            </a:xfrm>
            <a:custGeom>
              <a:avLst/>
              <a:gdLst>
                <a:gd name="connsiteX0" fmla="*/ 283816 w 438150"/>
                <a:gd name="connsiteY0" fmla="*/ 621 h 533400"/>
                <a:gd name="connsiteX1" fmla="*/ 286102 w 438150"/>
                <a:gd name="connsiteY1" fmla="*/ 716 h 533400"/>
                <a:gd name="connsiteX2" fmla="*/ 286102 w 438150"/>
                <a:gd name="connsiteY2" fmla="*/ 124446 h 533400"/>
                <a:gd name="connsiteX3" fmla="*/ 286197 w 438150"/>
                <a:gd name="connsiteY3" fmla="*/ 126160 h 533400"/>
                <a:gd name="connsiteX4" fmla="*/ 314677 w 438150"/>
                <a:gd name="connsiteY4" fmla="*/ 153021 h 533400"/>
                <a:gd name="connsiteX5" fmla="*/ 314677 w 438150"/>
                <a:gd name="connsiteY5" fmla="*/ 153021 h 533400"/>
                <a:gd name="connsiteX6" fmla="*/ 438407 w 438150"/>
                <a:gd name="connsiteY6" fmla="*/ 153021 h 533400"/>
                <a:gd name="connsiteX7" fmla="*/ 438502 w 438150"/>
                <a:gd name="connsiteY7" fmla="*/ 155307 h 533400"/>
                <a:gd name="connsiteX8" fmla="*/ 438502 w 438150"/>
                <a:gd name="connsiteY8" fmla="*/ 505446 h 533400"/>
                <a:gd name="connsiteX9" fmla="*/ 409927 w 438150"/>
                <a:gd name="connsiteY9" fmla="*/ 534021 h 533400"/>
                <a:gd name="connsiteX10" fmla="*/ 28927 w 438150"/>
                <a:gd name="connsiteY10" fmla="*/ 534021 h 533400"/>
                <a:gd name="connsiteX11" fmla="*/ 352 w 438150"/>
                <a:gd name="connsiteY11" fmla="*/ 505446 h 533400"/>
                <a:gd name="connsiteX12" fmla="*/ 352 w 438150"/>
                <a:gd name="connsiteY12" fmla="*/ 29196 h 533400"/>
                <a:gd name="connsiteX13" fmla="*/ 28927 w 438150"/>
                <a:gd name="connsiteY13" fmla="*/ 621 h 533400"/>
                <a:gd name="connsiteX14" fmla="*/ 283816 w 438150"/>
                <a:gd name="connsiteY14" fmla="*/ 621 h 533400"/>
                <a:gd name="connsiteX15" fmla="*/ 248002 w 438150"/>
                <a:gd name="connsiteY15" fmla="*/ 200646 h 533400"/>
                <a:gd name="connsiteX16" fmla="*/ 152752 w 438150"/>
                <a:gd name="connsiteY16" fmla="*/ 200646 h 533400"/>
                <a:gd name="connsiteX17" fmla="*/ 152752 w 438150"/>
                <a:gd name="connsiteY17" fmla="*/ 410196 h 533400"/>
                <a:gd name="connsiteX18" fmla="*/ 171802 w 438150"/>
                <a:gd name="connsiteY18" fmla="*/ 410196 h 533400"/>
                <a:gd name="connsiteX19" fmla="*/ 171802 w 438150"/>
                <a:gd name="connsiteY19" fmla="*/ 314946 h 533400"/>
                <a:gd name="connsiteX20" fmla="*/ 248002 w 438150"/>
                <a:gd name="connsiteY20" fmla="*/ 314946 h 533400"/>
                <a:gd name="connsiteX21" fmla="*/ 250098 w 438150"/>
                <a:gd name="connsiteY21" fmla="*/ 314946 h 533400"/>
                <a:gd name="connsiteX22" fmla="*/ 305152 w 438150"/>
                <a:gd name="connsiteY22" fmla="*/ 257796 h 533400"/>
                <a:gd name="connsiteX23" fmla="*/ 248002 w 438150"/>
                <a:gd name="connsiteY23" fmla="*/ 200646 h 533400"/>
                <a:gd name="connsiteX24" fmla="*/ 248002 w 438150"/>
                <a:gd name="connsiteY24" fmla="*/ 200646 h 533400"/>
                <a:gd name="connsiteX25" fmla="*/ 248002 w 438150"/>
                <a:gd name="connsiteY25" fmla="*/ 219696 h 533400"/>
                <a:gd name="connsiteX26" fmla="*/ 286102 w 438150"/>
                <a:gd name="connsiteY26" fmla="*/ 257796 h 533400"/>
                <a:gd name="connsiteX27" fmla="*/ 248002 w 438150"/>
                <a:gd name="connsiteY27" fmla="*/ 295896 h 533400"/>
                <a:gd name="connsiteX28" fmla="*/ 248002 w 438150"/>
                <a:gd name="connsiteY28" fmla="*/ 295896 h 533400"/>
                <a:gd name="connsiteX29" fmla="*/ 171802 w 438150"/>
                <a:gd name="connsiteY29" fmla="*/ 295896 h 533400"/>
                <a:gd name="connsiteX30" fmla="*/ 171802 w 438150"/>
                <a:gd name="connsiteY30" fmla="*/ 219696 h 533400"/>
                <a:gd name="connsiteX31" fmla="*/ 248002 w 438150"/>
                <a:gd name="connsiteY31" fmla="*/ 219696 h 533400"/>
                <a:gd name="connsiteX32" fmla="*/ 428977 w 438150"/>
                <a:gd name="connsiteY32" fmla="*/ 133971 h 533400"/>
                <a:gd name="connsiteX33" fmla="*/ 314677 w 438150"/>
                <a:gd name="connsiteY33" fmla="*/ 133971 h 533400"/>
                <a:gd name="connsiteX34" fmla="*/ 313534 w 438150"/>
                <a:gd name="connsiteY34" fmla="*/ 133876 h 533400"/>
                <a:gd name="connsiteX35" fmla="*/ 305152 w 438150"/>
                <a:gd name="connsiteY35" fmla="*/ 124446 h 533400"/>
                <a:gd name="connsiteX36" fmla="*/ 305152 w 438150"/>
                <a:gd name="connsiteY36" fmla="*/ 124446 h 533400"/>
                <a:gd name="connsiteX37" fmla="*/ 305152 w 438150"/>
                <a:gd name="connsiteY37" fmla="*/ 10146 h 533400"/>
                <a:gd name="connsiteX38" fmla="*/ 428977 w 438150"/>
                <a:gd name="connsiteY38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8150" h="533400">
                  <a:moveTo>
                    <a:pt x="283816" y="621"/>
                  </a:moveTo>
                  <a:cubicBezTo>
                    <a:pt x="284578" y="621"/>
                    <a:pt x="285340" y="621"/>
                    <a:pt x="286102" y="716"/>
                  </a:cubicBezTo>
                  <a:lnTo>
                    <a:pt x="286102" y="124446"/>
                  </a:lnTo>
                  <a:lnTo>
                    <a:pt x="286197" y="126160"/>
                  </a:lnTo>
                  <a:cubicBezTo>
                    <a:pt x="287055" y="141115"/>
                    <a:pt x="299532" y="153021"/>
                    <a:pt x="314677" y="153021"/>
                  </a:cubicBezTo>
                  <a:lnTo>
                    <a:pt x="314677" y="153021"/>
                  </a:lnTo>
                  <a:lnTo>
                    <a:pt x="438407" y="153021"/>
                  </a:lnTo>
                  <a:cubicBezTo>
                    <a:pt x="438502" y="153783"/>
                    <a:pt x="438502" y="154545"/>
                    <a:pt x="438502" y="155307"/>
                  </a:cubicBezTo>
                  <a:lnTo>
                    <a:pt x="438502" y="505446"/>
                  </a:lnTo>
                  <a:cubicBezTo>
                    <a:pt x="438502" y="521257"/>
                    <a:pt x="425739" y="534021"/>
                    <a:pt x="409927" y="534021"/>
                  </a:cubicBezTo>
                  <a:lnTo>
                    <a:pt x="28927" y="534021"/>
                  </a:lnTo>
                  <a:cubicBezTo>
                    <a:pt x="13115" y="534021"/>
                    <a:pt x="352" y="521257"/>
                    <a:pt x="352" y="505446"/>
                  </a:cubicBezTo>
                  <a:lnTo>
                    <a:pt x="352" y="29196"/>
                  </a:lnTo>
                  <a:cubicBezTo>
                    <a:pt x="352" y="13385"/>
                    <a:pt x="13115" y="621"/>
                    <a:pt x="28927" y="621"/>
                  </a:cubicBezTo>
                  <a:lnTo>
                    <a:pt x="283816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50098" y="314946"/>
                  </a:lnTo>
                  <a:cubicBezTo>
                    <a:pt x="280673" y="313803"/>
                    <a:pt x="305152" y="288657"/>
                    <a:pt x="305152" y="257796"/>
                  </a:cubicBezTo>
                  <a:cubicBezTo>
                    <a:pt x="305152" y="226268"/>
                    <a:pt x="279530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9052" y="219696"/>
                    <a:pt x="286102" y="236746"/>
                    <a:pt x="286102" y="257796"/>
                  </a:cubicBezTo>
                  <a:cubicBezTo>
                    <a:pt x="286102" y="278846"/>
                    <a:pt x="269052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14677" y="133971"/>
                  </a:lnTo>
                  <a:lnTo>
                    <a:pt x="313534" y="133876"/>
                  </a:lnTo>
                  <a:cubicBezTo>
                    <a:pt x="308772" y="133304"/>
                    <a:pt x="305152" y="129304"/>
                    <a:pt x="305152" y="124446"/>
                  </a:cubicBezTo>
                  <a:lnTo>
                    <a:pt x="305152" y="124446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4236" y="1393688"/>
            <a:ext cx="368539" cy="346247"/>
            <a:chOff x="6275392" y="1968240"/>
            <a:chExt cx="444222" cy="444220"/>
          </a:xfrm>
        </p:grpSpPr>
        <p:sp>
          <p:nvSpPr>
            <p:cNvPr id="19" name="椭圆 18"/>
            <p:cNvSpPr/>
            <p:nvPr/>
          </p:nvSpPr>
          <p:spPr>
            <a:xfrm>
              <a:off x="6275392" y="1968240"/>
              <a:ext cx="444222" cy="44422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0" name="任意多边形 105"/>
            <p:cNvSpPr/>
            <p:nvPr/>
          </p:nvSpPr>
          <p:spPr bwMode="auto">
            <a:xfrm>
              <a:off x="6383242" y="2108046"/>
              <a:ext cx="205561" cy="163687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159 w 514350"/>
                <a:gd name="connsiteY4" fmla="*/ 353046 h 409575"/>
                <a:gd name="connsiteX5" fmla="*/ 115387 w 514350"/>
                <a:gd name="connsiteY5" fmla="*/ 410196 h 409575"/>
                <a:gd name="connsiteX6" fmla="*/ 115387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579" y="621"/>
                    <a:pt x="515342" y="13385"/>
                    <a:pt x="515342" y="29196"/>
                  </a:cubicBezTo>
                  <a:lnTo>
                    <a:pt x="515342" y="324471"/>
                  </a:lnTo>
                  <a:cubicBezTo>
                    <a:pt x="515342" y="340282"/>
                    <a:pt x="502579" y="353046"/>
                    <a:pt x="486767" y="353046"/>
                  </a:cubicBez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29567" y="353046"/>
                  </a:lnTo>
                  <a:cubicBezTo>
                    <a:pt x="13755" y="353046"/>
                    <a:pt x="992" y="340282"/>
                    <a:pt x="992" y="324471"/>
                  </a:cubicBezTo>
                  <a:lnTo>
                    <a:pt x="992" y="29196"/>
                  </a:lnTo>
                  <a:cubicBezTo>
                    <a:pt x="992" y="13385"/>
                    <a:pt x="13755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29485" y="1393688"/>
            <a:ext cx="368539" cy="346247"/>
            <a:chOff x="5472389" y="1968240"/>
            <a:chExt cx="444222" cy="444220"/>
          </a:xfrm>
        </p:grpSpPr>
        <p:sp>
          <p:nvSpPr>
            <p:cNvPr id="17" name="椭圆 16"/>
            <p:cNvSpPr/>
            <p:nvPr/>
          </p:nvSpPr>
          <p:spPr>
            <a:xfrm>
              <a:off x="5472389" y="1968240"/>
              <a:ext cx="444222" cy="444220"/>
            </a:xfrm>
            <a:prstGeom prst="ellipse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8" name="任意多边形 108"/>
            <p:cNvSpPr/>
            <p:nvPr/>
          </p:nvSpPr>
          <p:spPr bwMode="auto">
            <a:xfrm>
              <a:off x="5580239" y="2072307"/>
              <a:ext cx="205561" cy="187207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12653" y="1393688"/>
            <a:ext cx="368539" cy="346247"/>
            <a:chOff x="7078395" y="1968240"/>
            <a:chExt cx="444222" cy="444220"/>
          </a:xfrm>
        </p:grpSpPr>
        <p:sp>
          <p:nvSpPr>
            <p:cNvPr id="15" name="椭圆 14"/>
            <p:cNvSpPr/>
            <p:nvPr/>
          </p:nvSpPr>
          <p:spPr>
            <a:xfrm>
              <a:off x="7078395" y="1968240"/>
              <a:ext cx="444222" cy="444220"/>
            </a:xfrm>
            <a:prstGeom prst="ellipse">
              <a:avLst/>
            </a:prstGeom>
            <a:solidFill>
              <a:schemeClr val="tx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6" name="任意多边形 111"/>
            <p:cNvSpPr/>
            <p:nvPr/>
          </p:nvSpPr>
          <p:spPr bwMode="auto">
            <a:xfrm>
              <a:off x="7206740" y="2075350"/>
              <a:ext cx="187529" cy="205560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87410" y="1874479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686535" y="1883043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985655" y="1901881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271082" y="1910445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583901" y="1898461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2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并列-6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圆角矩形 4"/>
          <p:cNvSpPr/>
          <p:nvPr userDrawn="1"/>
        </p:nvSpPr>
        <p:spPr>
          <a:xfrm rot="5400000">
            <a:off x="8625287" y="2292540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0" name="圆角矩形 4"/>
          <p:cNvSpPr/>
          <p:nvPr userDrawn="1"/>
        </p:nvSpPr>
        <p:spPr>
          <a:xfrm rot="5400000">
            <a:off x="8617696" y="1116066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8" name="圆角矩形 4"/>
          <p:cNvSpPr/>
          <p:nvPr userDrawn="1"/>
        </p:nvSpPr>
        <p:spPr>
          <a:xfrm rot="5400000">
            <a:off x="2635192" y="1124612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1" name="圆角矩形 4"/>
          <p:cNvSpPr/>
          <p:nvPr userDrawn="1"/>
        </p:nvSpPr>
        <p:spPr>
          <a:xfrm rot="5400000">
            <a:off x="2644686" y="2302510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 rot="5400000">
            <a:off x="2637096" y="-53284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4422" y="2371282"/>
            <a:ext cx="240691" cy="240485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61" name="任意多边形 105"/>
          <p:cNvSpPr/>
          <p:nvPr userDrawn="1"/>
        </p:nvSpPr>
        <p:spPr bwMode="auto">
          <a:xfrm>
            <a:off x="600881" y="2447216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87" name="椭圆 86"/>
          <p:cNvSpPr/>
          <p:nvPr userDrawn="1"/>
        </p:nvSpPr>
        <p:spPr>
          <a:xfrm>
            <a:off x="524422" y="3557723"/>
            <a:ext cx="240691" cy="240485"/>
          </a:xfrm>
          <a:prstGeom prst="ellipse">
            <a:avLst/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0" name="任意多边形 105"/>
          <p:cNvSpPr/>
          <p:nvPr userDrawn="1"/>
        </p:nvSpPr>
        <p:spPr bwMode="auto">
          <a:xfrm>
            <a:off x="600881" y="3633657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2" name="椭圆 101"/>
          <p:cNvSpPr/>
          <p:nvPr userDrawn="1"/>
        </p:nvSpPr>
        <p:spPr>
          <a:xfrm>
            <a:off x="524422" y="4745589"/>
            <a:ext cx="240691" cy="240485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5" name="任意多边形 105"/>
          <p:cNvSpPr/>
          <p:nvPr userDrawn="1"/>
        </p:nvSpPr>
        <p:spPr bwMode="auto">
          <a:xfrm>
            <a:off x="600881" y="4821523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7" name="椭圆 106"/>
          <p:cNvSpPr/>
          <p:nvPr userDrawn="1"/>
        </p:nvSpPr>
        <p:spPr>
          <a:xfrm>
            <a:off x="6484776" y="4752711"/>
            <a:ext cx="246764" cy="240485"/>
          </a:xfrm>
          <a:prstGeom prst="ellipse">
            <a:avLst/>
          </a:prstGeom>
          <a:solidFill>
            <a:schemeClr val="tx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0" name="任意多边形 105"/>
          <p:cNvSpPr/>
          <p:nvPr userDrawn="1"/>
        </p:nvSpPr>
        <p:spPr bwMode="auto">
          <a:xfrm>
            <a:off x="6544585" y="4828645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7" name="椭圆 116"/>
          <p:cNvSpPr/>
          <p:nvPr userDrawn="1"/>
        </p:nvSpPr>
        <p:spPr>
          <a:xfrm>
            <a:off x="6484776" y="3547754"/>
            <a:ext cx="246764" cy="240485"/>
          </a:xfrm>
          <a:prstGeom prst="ellipse">
            <a:avLst/>
          </a:prstGeom>
          <a:solidFill>
            <a:schemeClr val="accent5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0" name="任意多边形 105"/>
          <p:cNvSpPr/>
          <p:nvPr userDrawn="1"/>
        </p:nvSpPr>
        <p:spPr bwMode="auto">
          <a:xfrm>
            <a:off x="6544585" y="3623688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3" name="圆角矩形 4"/>
          <p:cNvSpPr/>
          <p:nvPr userDrawn="1"/>
        </p:nvSpPr>
        <p:spPr>
          <a:xfrm rot="5400000">
            <a:off x="8613892" y="-73225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2" name="椭圆 111"/>
          <p:cNvSpPr/>
          <p:nvPr userDrawn="1"/>
        </p:nvSpPr>
        <p:spPr>
          <a:xfrm>
            <a:off x="6484776" y="2361313"/>
            <a:ext cx="246764" cy="240485"/>
          </a:xfrm>
          <a:prstGeom prst="ellipse">
            <a:avLst/>
          </a:prstGeom>
          <a:solidFill>
            <a:schemeClr val="accent4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5" name="任意多边形 105"/>
          <p:cNvSpPr/>
          <p:nvPr userDrawn="1"/>
        </p:nvSpPr>
        <p:spPr bwMode="auto">
          <a:xfrm>
            <a:off x="6544585" y="2437247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47385" y="1950697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645105" y="3151056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642825" y="4330870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6658905" y="3138581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6654345" y="4339434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6629228" y="1955345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9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6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57"/>
          <p:cNvSpPr/>
          <p:nvPr/>
        </p:nvSpPr>
        <p:spPr>
          <a:xfrm>
            <a:off x="841828" y="2010370"/>
            <a:ext cx="10859105" cy="3678256"/>
          </a:xfrm>
          <a:prstGeom prst="roundRect">
            <a:avLst>
              <a:gd name="adj" fmla="val 0"/>
            </a:avLst>
          </a:prstGeom>
          <a:noFill/>
          <a:ln w="3175" cap="rnd">
            <a:solidFill>
              <a:schemeClr val="accent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99029" y="2504010"/>
            <a:ext cx="491753" cy="479410"/>
          </a:xfrm>
          <a:prstGeom prst="ellipse">
            <a:avLst/>
          </a:prstGeom>
          <a:solidFill>
            <a:schemeClr val="accent1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2486" y="3610377"/>
            <a:ext cx="491753" cy="479410"/>
          </a:xfrm>
          <a:prstGeom prst="ellipse">
            <a:avLst/>
          </a:prstGeom>
          <a:solidFill>
            <a:schemeClr val="accent3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92485" y="4716744"/>
            <a:ext cx="491753" cy="479410"/>
          </a:xfrm>
          <a:prstGeom prst="ellipse">
            <a:avLst/>
          </a:prstGeom>
          <a:solidFill>
            <a:schemeClr val="accent2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2" name="椭圆 41"/>
          <p:cNvSpPr/>
          <p:nvPr userDrawn="1"/>
        </p:nvSpPr>
        <p:spPr>
          <a:xfrm>
            <a:off x="6270156" y="2490155"/>
            <a:ext cx="491753" cy="479410"/>
          </a:xfrm>
          <a:prstGeom prst="ellipse">
            <a:avLst/>
          </a:prstGeom>
          <a:solidFill>
            <a:schemeClr val="accent4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3" name="椭圆 42"/>
          <p:cNvSpPr/>
          <p:nvPr userDrawn="1"/>
        </p:nvSpPr>
        <p:spPr>
          <a:xfrm>
            <a:off x="6263613" y="3596522"/>
            <a:ext cx="491753" cy="479410"/>
          </a:xfrm>
          <a:prstGeom prst="ellipse">
            <a:avLst/>
          </a:prstGeom>
          <a:solidFill>
            <a:schemeClr val="accent5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4" name="椭圆 43"/>
          <p:cNvSpPr/>
          <p:nvPr userDrawn="1"/>
        </p:nvSpPr>
        <p:spPr>
          <a:xfrm>
            <a:off x="6263612" y="4702889"/>
            <a:ext cx="491753" cy="479410"/>
          </a:xfrm>
          <a:prstGeom prst="ellipse">
            <a:avLst/>
          </a:prstGeom>
          <a:solidFill>
            <a:schemeClr val="tx2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80" y="2260314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299100" y="3368208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1296820" y="4476102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7011535" y="2258604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7009255" y="3366498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7006975" y="4474392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1图一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6274778" y="2268049"/>
            <a:ext cx="3682999" cy="3399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6274778" y="2642456"/>
            <a:ext cx="5013741" cy="314309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9" name="内容占位符 10"/>
          <p:cNvSpPr>
            <a:spLocks noGrp="1"/>
          </p:cNvSpPr>
          <p:nvPr>
            <p:ph sz="quarter" idx="24" hasCustomPrompt="1"/>
          </p:nvPr>
        </p:nvSpPr>
        <p:spPr>
          <a:xfrm>
            <a:off x="845702" y="1793947"/>
            <a:ext cx="5247341" cy="3998259"/>
          </a:xfrm>
        </p:spPr>
        <p:txBody>
          <a:bodyPr>
            <a:normAutofit/>
          </a:bodyPr>
          <a:lstStyle>
            <a:lvl1pPr algn="l">
              <a:defRPr sz="1800"/>
            </a:lvl1pPr>
            <a:lvl2pPr algn="l">
              <a:defRPr sz="1400"/>
            </a:lvl2pPr>
            <a:lvl3pPr algn="l">
              <a:defRPr sz="1200"/>
            </a:lvl3pPr>
            <a:lvl4pPr algn="l">
              <a:defRPr sz="1100"/>
            </a:lvl4pPr>
            <a:lvl5pPr algn="l">
              <a:defRPr sz="10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sz="quarter" idx="10" hasCustomPrompt="1"/>
          </p:nvPr>
        </p:nvSpPr>
        <p:spPr>
          <a:xfrm>
            <a:off x="668867" y="1809750"/>
            <a:ext cx="11032067" cy="2045540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ṥ1íďè"/>
          <p:cNvSpPr/>
          <p:nvPr userDrawn="1"/>
        </p:nvSpPr>
        <p:spPr>
          <a:xfrm>
            <a:off x="986484" y="5022303"/>
            <a:ext cx="293602" cy="293602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7500" lnSpcReduction="20000"/>
          </a:bodyPr>
          <a:lstStyle/>
          <a:p>
            <a:pPr algn="ctr" defTabSz="914400"/>
            <a:endParaRPr lang="en-GB" sz="2000" b="1">
              <a:solidFill>
                <a:schemeClr val="bg1"/>
              </a:solidFill>
              <a:cs typeface="HelveticaNeueLT Pro 55 Roman" panose="020B0604020202020204" pitchFamily="34" charset="0"/>
            </a:endParaRPr>
          </a:p>
        </p:txBody>
      </p:sp>
      <p:sp>
        <p:nvSpPr>
          <p:cNvPr id="4" name="ísḷïḋe"/>
          <p:cNvSpPr/>
          <p:nvPr userDrawn="1"/>
        </p:nvSpPr>
        <p:spPr>
          <a:xfrm>
            <a:off x="1133285" y="2227600"/>
            <a:ext cx="2941504" cy="2941504"/>
          </a:xfrm>
          <a:prstGeom prst="rect">
            <a:avLst/>
          </a:prstGeom>
          <a:blipFill>
            <a:blip r:embed="rId2" cstate="screen">
              <a:grayscl/>
            </a:blip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HelveticaNeueLT Pro 55 Roman" panose="020B0604020202020204" pitchFamily="34" charset="0"/>
            </a:endParaRPr>
          </a:p>
        </p:txBody>
      </p:sp>
      <p:sp>
        <p:nvSpPr>
          <p:cNvPr id="5" name="íṧļíḍé"/>
          <p:cNvSpPr/>
          <p:nvPr userDrawn="1"/>
        </p:nvSpPr>
        <p:spPr>
          <a:xfrm>
            <a:off x="3896861" y="2394513"/>
            <a:ext cx="509765" cy="509765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en-GB" sz="2000" b="1">
              <a:solidFill>
                <a:schemeClr val="bg1"/>
              </a:solidFill>
              <a:cs typeface="HelveticaNeueLT Pro 55 Roman" panose="020B0604020202020204" pitchFamily="34" charset="0"/>
            </a:endParaRPr>
          </a:p>
        </p:txBody>
      </p:sp>
      <p:sp>
        <p:nvSpPr>
          <p:cNvPr id="7" name="îşlîḓé"/>
          <p:cNvSpPr txBox="1"/>
          <p:nvPr/>
        </p:nvSpPr>
        <p:spPr>
          <a:xfrm>
            <a:off x="4911208" y="22276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01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11" name="îs1îḋé"/>
          <p:cNvSpPr txBox="1"/>
          <p:nvPr/>
        </p:nvSpPr>
        <p:spPr>
          <a:xfrm>
            <a:off x="4911207" y="3236687"/>
            <a:ext cx="954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02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15" name="iṧľídê"/>
          <p:cNvSpPr txBox="1"/>
          <p:nvPr/>
        </p:nvSpPr>
        <p:spPr>
          <a:xfrm>
            <a:off x="4911207" y="4245774"/>
            <a:ext cx="954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03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20" name="文本占位符 2"/>
          <p:cNvSpPr>
            <a:spLocks noGrp="1"/>
          </p:cNvSpPr>
          <p:nvPr>
            <p:ph idx="10" hasCustomPrompt="1"/>
          </p:nvPr>
        </p:nvSpPr>
        <p:spPr>
          <a:xfrm>
            <a:off x="5918236" y="237003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idx="12" hasCustomPrompt="1"/>
          </p:nvPr>
        </p:nvSpPr>
        <p:spPr>
          <a:xfrm>
            <a:off x="5905500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3" name="文本占位符 2"/>
          <p:cNvSpPr>
            <a:spLocks noGrp="1"/>
          </p:cNvSpPr>
          <p:nvPr>
            <p:ph idx="13" hasCustomPrompt="1"/>
          </p:nvPr>
        </p:nvSpPr>
        <p:spPr>
          <a:xfrm>
            <a:off x="7781925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4" name="文本占位符 2"/>
          <p:cNvSpPr>
            <a:spLocks noGrp="1"/>
          </p:cNvSpPr>
          <p:nvPr>
            <p:ph idx="14" hasCustomPrompt="1"/>
          </p:nvPr>
        </p:nvSpPr>
        <p:spPr>
          <a:xfrm>
            <a:off x="9648825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5" name="文本占位符 2"/>
          <p:cNvSpPr>
            <a:spLocks noGrp="1"/>
          </p:cNvSpPr>
          <p:nvPr>
            <p:ph idx="15" hasCustomPrompt="1"/>
          </p:nvPr>
        </p:nvSpPr>
        <p:spPr>
          <a:xfrm>
            <a:off x="5927761" y="339873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idx="16" hasCustomPrompt="1"/>
          </p:nvPr>
        </p:nvSpPr>
        <p:spPr>
          <a:xfrm>
            <a:off x="5915025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idx="17" hasCustomPrompt="1"/>
          </p:nvPr>
        </p:nvSpPr>
        <p:spPr>
          <a:xfrm>
            <a:off x="7791450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8" name="文本占位符 2"/>
          <p:cNvSpPr>
            <a:spLocks noGrp="1"/>
          </p:cNvSpPr>
          <p:nvPr>
            <p:ph idx="18" hasCustomPrompt="1"/>
          </p:nvPr>
        </p:nvSpPr>
        <p:spPr>
          <a:xfrm>
            <a:off x="9658350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idx="19" hasCustomPrompt="1"/>
          </p:nvPr>
        </p:nvSpPr>
        <p:spPr>
          <a:xfrm>
            <a:off x="5927761" y="440838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idx="20" hasCustomPrompt="1"/>
          </p:nvPr>
        </p:nvSpPr>
        <p:spPr>
          <a:xfrm>
            <a:off x="5915025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idx="21" hasCustomPrompt="1"/>
          </p:nvPr>
        </p:nvSpPr>
        <p:spPr>
          <a:xfrm>
            <a:off x="7791450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idx="22" hasCustomPrompt="1"/>
          </p:nvPr>
        </p:nvSpPr>
        <p:spPr>
          <a:xfrm>
            <a:off x="9658350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9"/>
          <a:stretch>
            <a:fillRect/>
          </a:stretch>
        </p:blipFill>
        <p:spPr>
          <a:xfrm flipH="1">
            <a:off x="0" y="0"/>
            <a:ext cx="12192000" cy="6846849"/>
          </a:xfrm>
          <a:prstGeom prst="rect">
            <a:avLst/>
          </a:prstGeom>
        </p:spPr>
      </p:pic>
      <p:sp>
        <p:nvSpPr>
          <p:cNvPr id="34" name="直角三角形 33"/>
          <p:cNvSpPr/>
          <p:nvPr userDrawn="1"/>
        </p:nvSpPr>
        <p:spPr>
          <a:xfrm flipH="1" flipV="1">
            <a:off x="7175449" y="0"/>
            <a:ext cx="5029200" cy="50292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elveticaNeueLT Pro 55 Roman" panose="020B0604020202020204" pitchFamily="34" charset="0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flipH="1">
            <a:off x="3541496" y="0"/>
            <a:ext cx="8663152" cy="6846849"/>
          </a:xfrm>
          <a:custGeom>
            <a:avLst/>
            <a:gdLst>
              <a:gd name="connsiteX0" fmla="*/ 0 w 8722759"/>
              <a:gd name="connsiteY0" fmla="*/ 3174714 h 6893959"/>
              <a:gd name="connsiteX1" fmla="*/ 3462391 w 8722759"/>
              <a:gd name="connsiteY1" fmla="*/ 6883685 h 6893959"/>
              <a:gd name="connsiteX2" fmla="*/ 8722759 w 8722759"/>
              <a:gd name="connsiteY2" fmla="*/ 6893959 h 6893959"/>
              <a:gd name="connsiteX3" fmla="*/ 2085654 w 8722759"/>
              <a:gd name="connsiteY3" fmla="*/ 20548 h 6893959"/>
              <a:gd name="connsiteX4" fmla="*/ 10274 w 8722759"/>
              <a:gd name="connsiteY4" fmla="*/ 0 h 6893959"/>
              <a:gd name="connsiteX5" fmla="*/ 0 w 8722759"/>
              <a:gd name="connsiteY5" fmla="*/ 3174714 h 68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2759" h="6893959">
                <a:moveTo>
                  <a:pt x="0" y="3174714"/>
                </a:moveTo>
                <a:lnTo>
                  <a:pt x="3462391" y="6883685"/>
                </a:lnTo>
                <a:lnTo>
                  <a:pt x="8722759" y="6893959"/>
                </a:lnTo>
                <a:lnTo>
                  <a:pt x="2085654" y="20548"/>
                </a:lnTo>
                <a:lnTo>
                  <a:pt x="10274" y="0"/>
                </a:lnTo>
                <a:cubicBezTo>
                  <a:pt x="13699" y="1065088"/>
                  <a:pt x="17123" y="2130175"/>
                  <a:pt x="0" y="3174714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901715" y="2571750"/>
            <a:ext cx="5281665" cy="12602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谢谢您的观看</a:t>
            </a:r>
            <a:endParaRPr lang="zh-CN" altLang="en-US" dirty="0"/>
          </a:p>
        </p:txBody>
      </p:sp>
      <p:sp>
        <p:nvSpPr>
          <p:cNvPr id="3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045769" y="3905382"/>
            <a:ext cx="258231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3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8045769" y="4153753"/>
            <a:ext cx="258231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6096000" y="4710753"/>
            <a:ext cx="2893549" cy="1257301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45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6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7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8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</p:grpSp>
      <p:pic>
        <p:nvPicPr>
          <p:cNvPr id="18" name="图片 17" descr="卡通画&#10;&#10;描述已自动生成">
            <a:extLst>
              <a:ext uri="{FF2B5EF4-FFF2-40B4-BE49-F238E27FC236}">
                <a16:creationId xmlns:a16="http://schemas.microsoft.com/office/drawing/2014/main" id="{C1C762AF-B109-4412-843A-8B40C5D91E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547" y="1374508"/>
            <a:ext cx="1581829" cy="390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83"/>
            <a:ext cx="12192000" cy="11966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en-US" sz="1400">
                <a:solidFill>
                  <a:schemeClr val="bg1"/>
                </a:solidFill>
                <a:cs typeface="HelveticaNeueLT Pro 55 Roman" panose="020B0604020202020204" pitchFamily="34" charset="0"/>
                <a:sym typeface="HelveticaNeueLT Pro 55 Roman" panose="020B0604020202020204" pitchFamily="34" charset="0"/>
              </a:rPr>
              <a:t>v</a:t>
            </a:r>
          </a:p>
        </p:txBody>
      </p:sp>
      <p:sp>
        <p:nvSpPr>
          <p:cNvPr id="34" name="标题 1"/>
          <p:cNvSpPr>
            <a:spLocks noGrp="1"/>
          </p:cNvSpPr>
          <p:nvPr>
            <p:ph type="title" hasCustomPrompt="1"/>
          </p:nvPr>
        </p:nvSpPr>
        <p:spPr>
          <a:xfrm>
            <a:off x="474663" y="2227942"/>
            <a:ext cx="565768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90" y="283"/>
            <a:ext cx="7564510" cy="6857433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396259" y="829185"/>
            <a:ext cx="3726560" cy="30887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+mn-lt"/>
                <a:cs typeface="HelveticaNeueLT Pro 55 Roman" panose="020B0604020202020204" pitchFamily="34" charset="0"/>
              </a:rPr>
              <a:t>Integrated solutions for </a:t>
            </a:r>
            <a:r>
              <a:rPr lang="en-US" sz="1400">
                <a:solidFill>
                  <a:schemeClr val="accent1"/>
                </a:solidFill>
                <a:latin typeface="+mn-lt"/>
                <a:cs typeface="HelveticaNeueLT Pro 55 Roman" panose="020B0604020202020204" pitchFamily="34" charset="0"/>
              </a:rPr>
              <a:t>EDA/TCAD/RadHard</a:t>
            </a:r>
          </a:p>
        </p:txBody>
      </p:sp>
      <p:sp>
        <p:nvSpPr>
          <p:cNvPr id="44" name="文本占位符 2"/>
          <p:cNvSpPr>
            <a:spLocks noGrp="1"/>
          </p:cNvSpPr>
          <p:nvPr>
            <p:ph idx="1" hasCustomPrompt="1"/>
          </p:nvPr>
        </p:nvSpPr>
        <p:spPr>
          <a:xfrm>
            <a:off x="463555" y="3093929"/>
            <a:ext cx="5668794" cy="204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7A012C6B-5AF8-4C3B-8385-4FC924939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3" y="478488"/>
            <a:ext cx="1485705" cy="3907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296742" y="4529262"/>
            <a:ext cx="311191" cy="25506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7" name="任意多边形 15"/>
          <p:cNvSpPr/>
          <p:nvPr userDrawn="1"/>
        </p:nvSpPr>
        <p:spPr>
          <a:xfrm>
            <a:off x="6413335" y="4532978"/>
            <a:ext cx="331621" cy="248716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559973" y="1443131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298469" y="1443130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559975" y="5149456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298469" y="5154075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3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37100" y="1373496"/>
            <a:ext cx="5215465" cy="303224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6199593" y="1373494"/>
            <a:ext cx="5215465" cy="303224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2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749052" y="4525813"/>
            <a:ext cx="5215465" cy="119855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6211545" y="4525813"/>
            <a:ext cx="5215465" cy="119855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749047" y="1664411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37097" y="3909419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6210546" y="1661980"/>
            <a:ext cx="5239375" cy="41006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2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098138" y="1554521"/>
            <a:ext cx="5054567" cy="219353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098140" y="3921616"/>
            <a:ext cx="5074692" cy="219909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6325176" y="1554514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内容占位符 10"/>
          <p:cNvSpPr>
            <a:spLocks noGrp="1"/>
          </p:cNvSpPr>
          <p:nvPr>
            <p:ph sz="quarter" idx="27" hasCustomPrompt="1"/>
          </p:nvPr>
        </p:nvSpPr>
        <p:spPr>
          <a:xfrm>
            <a:off x="6331336" y="3927589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两组-2小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566367" y="1778433"/>
            <a:ext cx="4170949" cy="42149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555128" y="1774525"/>
            <a:ext cx="4170949" cy="605143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59631" y="1747630"/>
            <a:ext cx="4170949" cy="42524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               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59631" y="1774525"/>
            <a:ext cx="4170949" cy="605143"/>
          </a:xfrm>
          <a:prstGeom prst="rect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6" name="文本占位符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054329" y="1880650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1604708" y="1868949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573803" y="2482533"/>
            <a:ext cx="4139704" cy="32005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5981752" y="2482531"/>
            <a:ext cx="4139704" cy="32005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</a:t>
            </a:r>
            <a:r>
              <a:rPr lang="zh-CN" altLang="en-US"/>
              <a:t>编辑母版题</a:t>
            </a:r>
            <a:r>
              <a:rPr lang="zh-CN" altLang="en-US" dirty="0"/>
              <a:t>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3554" y="1124465"/>
            <a:ext cx="10388533" cy="4017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324457"/>
            <a:ext cx="375139" cy="46230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5138" y="324457"/>
            <a:ext cx="88416" cy="462305"/>
          </a:xfrm>
          <a:prstGeom prst="rect">
            <a:avLst/>
          </a:prstGeom>
          <a:solidFill>
            <a:srgbClr val="D75D6B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974504" y="324456"/>
            <a:ext cx="217495" cy="46230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892112" y="324457"/>
            <a:ext cx="88416" cy="462305"/>
          </a:xfrm>
          <a:prstGeom prst="rect">
            <a:avLst/>
          </a:prstGeom>
          <a:solidFill>
            <a:schemeClr val="accent1">
              <a:alpha val="67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62CDA3D2-6B2A-4A07-8C03-FC616913C93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140" y="375766"/>
            <a:ext cx="1410499" cy="3709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200" b="1" kern="1200" spc="0" baseline="0" dirty="0" smtClean="0">
          <a:solidFill>
            <a:schemeClr val="tx1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"/>
        </a:spcBef>
        <a:buFontTx/>
        <a:buNone/>
        <a:defRPr sz="1800" kern="1200">
          <a:solidFill>
            <a:schemeClr val="accent1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1pPr>
      <a:lvl2pPr marL="252095" indent="-228600" algn="l" defTabSz="914400" rtl="0" eaLnBrk="1" latinLnBrk="0" hangingPunct="1">
        <a:lnSpc>
          <a:spcPct val="120000"/>
        </a:lnSpc>
        <a:spcBef>
          <a:spcPts val="1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2pPr>
      <a:lvl3pPr marL="431800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2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3pPr>
      <a:lvl4pPr marL="647700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1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4pPr>
      <a:lvl5pPr marL="791845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0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34062" y="3728729"/>
            <a:ext cx="4847080" cy="677182"/>
          </a:xfrm>
        </p:spPr>
        <p:txBody>
          <a:bodyPr/>
          <a:lstStyle/>
          <a:p>
            <a:r>
              <a:rPr lang="zh-CN" altLang="en-US" dirty="0"/>
              <a:t>初步分析</a:t>
            </a:r>
            <a:endParaRPr 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P8</a:t>
            </a:r>
            <a:r>
              <a:rPr lang="zh-CN" altLang="en-US" dirty="0"/>
              <a:t>自动探针台陶瓷方卡</a:t>
            </a:r>
            <a:r>
              <a:rPr lang="en-US" altLang="zh-CN" dirty="0"/>
              <a:t>OPEN</a:t>
            </a:r>
            <a:r>
              <a:rPr lang="zh-CN" altLang="en-US" dirty="0"/>
              <a:t>的原因查找</a:t>
            </a:r>
            <a:endParaRPr 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Onezhenji	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2022.10.18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Touchdown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DCCF74-4982-AEF2-1819-1655D71C1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2" y="1174830"/>
            <a:ext cx="6423044" cy="49605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D78A00-4A96-208F-27A0-8C34190618D3}"/>
              </a:ext>
            </a:extLst>
          </p:cNvPr>
          <p:cNvSpPr txBox="1"/>
          <p:nvPr/>
        </p:nvSpPr>
        <p:spPr>
          <a:xfrm>
            <a:off x="7859210" y="2708476"/>
            <a:ext cx="3252486" cy="1585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schemeClr val="accent1"/>
                </a:solidFill>
                <a:latin typeface="+mn-ea"/>
              </a:rPr>
              <a:t>Open</a:t>
            </a:r>
            <a:endParaRPr lang="zh-CN" altLang="en-US" sz="2800" dirty="0"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2nd Touchdown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77700B-CA42-1542-80B7-9E52977E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00" y="885464"/>
            <a:ext cx="6590748" cy="5707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B7AEBA-FCA9-4F80-1B60-B5B3624E6DD7}"/>
              </a:ext>
            </a:extLst>
          </p:cNvPr>
          <p:cNvSpPr txBox="1"/>
          <p:nvPr/>
        </p:nvSpPr>
        <p:spPr>
          <a:xfrm>
            <a:off x="8246962" y="2812648"/>
            <a:ext cx="3252486" cy="1585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schemeClr val="accent1"/>
                </a:solidFill>
                <a:latin typeface="+mn-ea"/>
              </a:rPr>
              <a:t>Open</a:t>
            </a:r>
            <a:endParaRPr lang="zh-CN" altLang="en-US" sz="28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992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3rd Touchdown </a:t>
            </a:r>
            <a:r>
              <a:rPr lang="zh-CN" altLang="en-US" dirty="0"/>
              <a:t>（</a:t>
            </a:r>
            <a:r>
              <a:rPr lang="en-US" altLang="zh-CN" dirty="0"/>
              <a:t>polish tips for 3 times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6B3F07-1B2F-CD75-93F8-2E20D4B4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62" y="1116957"/>
            <a:ext cx="7318900" cy="52265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D23E40A-AC1D-92A0-AE34-871ECDAA5B1A}"/>
              </a:ext>
            </a:extLst>
          </p:cNvPr>
          <p:cNvSpPr txBox="1"/>
          <p:nvPr/>
        </p:nvSpPr>
        <p:spPr>
          <a:xfrm>
            <a:off x="8246962" y="2812648"/>
            <a:ext cx="3252486" cy="1585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schemeClr val="accent1"/>
                </a:solidFill>
                <a:latin typeface="+mn-ea"/>
              </a:rPr>
              <a:t>short</a:t>
            </a:r>
            <a:endParaRPr lang="zh-CN" altLang="en-US" sz="28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6967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4th Touchdown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766234-658B-1962-8780-AD0DBACBB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61" y="868101"/>
            <a:ext cx="8088453" cy="574104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2E04A8-4280-5AE1-EE70-1751EA78623F}"/>
              </a:ext>
            </a:extLst>
          </p:cNvPr>
          <p:cNvSpPr txBox="1"/>
          <p:nvPr/>
        </p:nvSpPr>
        <p:spPr>
          <a:xfrm>
            <a:off x="8939514" y="2945756"/>
            <a:ext cx="3252486" cy="1585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schemeClr val="accent1"/>
                </a:solidFill>
                <a:latin typeface="+mn-ea"/>
              </a:rPr>
              <a:t>Open</a:t>
            </a:r>
            <a:endParaRPr lang="zh-CN" altLang="en-US" sz="28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26172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5th Touchdown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2E04A8-4280-5AE1-EE70-1751EA78623F}"/>
              </a:ext>
            </a:extLst>
          </p:cNvPr>
          <p:cNvSpPr txBox="1"/>
          <p:nvPr/>
        </p:nvSpPr>
        <p:spPr>
          <a:xfrm>
            <a:off x="8939514" y="2945756"/>
            <a:ext cx="3252486" cy="1585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schemeClr val="accent1"/>
                </a:solidFill>
                <a:latin typeface="+mn-ea"/>
              </a:rPr>
              <a:t>Open</a:t>
            </a:r>
            <a:endParaRPr lang="zh-CN" altLang="en-US" sz="28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F04AA7-CF0A-53B6-0250-807C01DD2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13" y="968857"/>
            <a:ext cx="6397226" cy="57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87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6th Touchdown </a:t>
            </a:r>
            <a:r>
              <a:rPr lang="zh-CN" altLang="en-US" dirty="0"/>
              <a:t>（</a:t>
            </a:r>
            <a:r>
              <a:rPr lang="en-US" altLang="zh-CN" dirty="0"/>
              <a:t>after another 3 times polishing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2E04A8-4280-5AE1-EE70-1751EA78623F}"/>
              </a:ext>
            </a:extLst>
          </p:cNvPr>
          <p:cNvSpPr txBox="1"/>
          <p:nvPr/>
        </p:nvSpPr>
        <p:spPr>
          <a:xfrm>
            <a:off x="1909821" y="640197"/>
            <a:ext cx="9126639" cy="1371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schemeClr val="accent1"/>
                </a:solidFill>
                <a:latin typeface="+mn-ea"/>
              </a:rPr>
              <a:t>Short but seems there were debris sticking on tips</a:t>
            </a:r>
            <a:endParaRPr lang="zh-CN" altLang="en-US" sz="28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9FC699-2091-9481-5322-5DBFE674D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66" y="1169043"/>
            <a:ext cx="6319824" cy="53206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391D28-81CC-7815-711C-0C7CFFDF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607" y="1196230"/>
            <a:ext cx="5017507" cy="548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52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7th Touchdown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8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2E04A8-4280-5AE1-EE70-1751EA78623F}"/>
              </a:ext>
            </a:extLst>
          </p:cNvPr>
          <p:cNvSpPr txBox="1"/>
          <p:nvPr/>
        </p:nvSpPr>
        <p:spPr>
          <a:xfrm>
            <a:off x="7064415" y="439837"/>
            <a:ext cx="3252486" cy="15857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2800" dirty="0">
                <a:solidFill>
                  <a:schemeClr val="accent1"/>
                </a:solidFill>
                <a:latin typeface="+mn-ea"/>
              </a:rPr>
              <a:t>Open</a:t>
            </a:r>
            <a:endParaRPr lang="zh-CN" altLang="en-US" sz="28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A7D1CF-AEA6-1A54-4860-F8F753D01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43" y="1019670"/>
            <a:ext cx="4847689" cy="57436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4B6A8E-8195-A418-ECAF-33E0D920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663" y="1823013"/>
            <a:ext cx="5759120" cy="448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8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What’s next?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77CC75-4410-FFF8-9281-37D9149D53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95" y="738314"/>
            <a:ext cx="3004373" cy="612812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F5FD837-1207-E54E-DDBC-C9AA4A976B13}"/>
              </a:ext>
            </a:extLst>
          </p:cNvPr>
          <p:cNvSpPr txBox="1"/>
          <p:nvPr/>
        </p:nvSpPr>
        <p:spPr>
          <a:xfrm>
            <a:off x="318304" y="2987167"/>
            <a:ext cx="4362092" cy="17072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4000" dirty="0">
                <a:latin typeface="+mn-ea"/>
              </a:rPr>
              <a:t>Try</a:t>
            </a:r>
            <a:r>
              <a:rPr lang="zh-CN" altLang="en-US" sz="4000" dirty="0">
                <a:latin typeface="+mn-ea"/>
              </a:rPr>
              <a:t>→</a:t>
            </a:r>
            <a:r>
              <a:rPr lang="en-US" altLang="zh-CN" sz="1400" dirty="0">
                <a:latin typeface="+mn-ea"/>
              </a:rPr>
              <a:t> </a:t>
            </a:r>
            <a:endParaRPr lang="zh-CN" altLang="en-US" sz="1400" dirty="0">
              <a:latin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58F4E01-B4AA-83FA-E639-36BC8D7E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307" y="2343975"/>
            <a:ext cx="3780220" cy="21700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78D23DC-B5A9-CF45-1E11-C638DA9737FF}"/>
              </a:ext>
            </a:extLst>
          </p:cNvPr>
          <p:cNvSpPr txBox="1"/>
          <p:nvPr/>
        </p:nvSpPr>
        <p:spPr>
          <a:xfrm>
            <a:off x="7974957" y="4919241"/>
            <a:ext cx="2853159" cy="3588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1400" dirty="0">
                <a:latin typeface="+mn-ea"/>
              </a:rPr>
              <a:t>Expensive, eliminated</a:t>
            </a: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2381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18">
      <a:dk1>
        <a:srgbClr val="3F3F3F"/>
      </a:dk1>
      <a:lt1>
        <a:srgbClr val="FFFFFF"/>
      </a:lt1>
      <a:dk2>
        <a:srgbClr val="757070"/>
      </a:dk2>
      <a:lt2>
        <a:srgbClr val="E7E6E6"/>
      </a:lt2>
      <a:accent1>
        <a:srgbClr val="C30D23"/>
      </a:accent1>
      <a:accent2>
        <a:srgbClr val="D75D6B"/>
      </a:accent2>
      <a:accent3>
        <a:srgbClr val="034A90"/>
      </a:accent3>
      <a:accent4>
        <a:srgbClr val="3D60A7"/>
      </a:accent4>
      <a:accent5>
        <a:srgbClr val="FD7131"/>
      </a:accent5>
      <a:accent6>
        <a:srgbClr val="E04702"/>
      </a:accent6>
      <a:hlink>
        <a:srgbClr val="0563C1"/>
      </a:hlink>
      <a:folHlink>
        <a:srgbClr val="954F72"/>
      </a:folHlink>
    </a:clrScheme>
    <a:fontScheme name="自定义 64">
      <a:majorFont>
        <a:latin typeface="HelveticaNeueLT Pro 75 Bd"/>
        <a:ea typeface="思源黑体 CN Bold"/>
        <a:cs typeface=""/>
      </a:majorFont>
      <a:minorFont>
        <a:latin typeface="HelveticaNeueLT Pro 55 Roman"/>
        <a:ea typeface="Source Han Sans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3">
              <a:shade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 fontAlgn="ctr">
          <a:defRPr sz="1400" smtClean="0">
            <a:solidFill>
              <a:schemeClr val="bg1"/>
            </a:solidFill>
            <a:sym typeface="HelveticaNeueLT Pro 55 Roman" panose="020B0604020202020204" pitchFamily="34" charset="0"/>
          </a:defRPr>
        </a:defPPr>
      </a:lstStyle>
    </a:spDef>
    <a:lnDef>
      <a:spPr>
        <a:ln w="158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marL="252095" indent="-230505" algn="l">
          <a:lnSpc>
            <a:spcPct val="120000"/>
          </a:lnSpc>
          <a:spcBef>
            <a:spcPts val="100"/>
          </a:spcBef>
          <a:defRPr sz="14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HelveticaNeueLT Pro 55 Roman"/>
        <a:font script="Hebr" typeface="HelveticaNeueLT Pro 55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NeueLT Pro 55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HelveticaNeueLT Pro 55 Roman"/>
        <a:font script="Hebr" typeface="HelveticaNeueLT Pro 55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NeueLT Pro 55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珂晶达(宽屏)-CN</Template>
  <TotalTime>1529</TotalTime>
  <Words>75</Words>
  <Application>Microsoft Office PowerPoint</Application>
  <PresentationFormat>宽屏</PresentationFormat>
  <Paragraphs>29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思源黑体 CN Bold</vt:lpstr>
      <vt:lpstr>微软雅黑</vt:lpstr>
      <vt:lpstr>Arial</vt:lpstr>
      <vt:lpstr>HelveticaNeueLT Pro 75 Bd</vt:lpstr>
      <vt:lpstr>Source Han Sans CN Regular</vt:lpstr>
      <vt:lpstr>HelveticaNeueLT Pro 55 Roman</vt:lpstr>
      <vt:lpstr>Office 主题​​</vt:lpstr>
      <vt:lpstr>PowerPoint 演示文稿</vt:lpstr>
      <vt:lpstr>1st Touchdown</vt:lpstr>
      <vt:lpstr>2nd Touchdown</vt:lpstr>
      <vt:lpstr>3rd Touchdown （polish tips for 3 times）</vt:lpstr>
      <vt:lpstr>4th Touchdown</vt:lpstr>
      <vt:lpstr>5th Touchdown</vt:lpstr>
      <vt:lpstr>6th Touchdown （after another 3 times polishing）</vt:lpstr>
      <vt:lpstr>7th Touchdown</vt:lpstr>
      <vt:lpstr>What’s next?</vt:lpstr>
    </vt:vector>
  </TitlesOfParts>
  <Manager>iSlide</Manager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丁 芳芳</dc:creator>
  <cp:lastModifiedBy>王 臻极</cp:lastModifiedBy>
  <cp:revision>3</cp:revision>
  <cp:lastPrinted>2021-07-15T03:19:04Z</cp:lastPrinted>
  <dcterms:created xsi:type="dcterms:W3CDTF">2021-11-16T02:15:34Z</dcterms:created>
  <dcterms:modified xsi:type="dcterms:W3CDTF">2022-10-18T07:35:08Z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95e537a8-abcd-4ea9-88f7-74521ab03f22</vt:lpwstr>
  </property>
  <property fmtid="{D5CDD505-2E9C-101B-9397-08002B2CF9AE}" pid="3" name="KSOProductBuildVer">
    <vt:lpwstr>1033-11.1.0.10161</vt:lpwstr>
  </property>
</Properties>
</file>